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65" r:id="rId2"/>
    <p:sldMasterId id="2147483677" r:id="rId3"/>
  </p:sldMasterIdLst>
  <p:notesMasterIdLst>
    <p:notesMasterId r:id="rId28"/>
  </p:notesMasterIdLst>
  <p:sldIdLst>
    <p:sldId id="272" r:id="rId4"/>
    <p:sldId id="273" r:id="rId5"/>
    <p:sldId id="274" r:id="rId6"/>
    <p:sldId id="275" r:id="rId7"/>
    <p:sldId id="276" r:id="rId8"/>
    <p:sldId id="282" r:id="rId9"/>
    <p:sldId id="285" r:id="rId10"/>
    <p:sldId id="283" r:id="rId11"/>
    <p:sldId id="284" r:id="rId12"/>
    <p:sldId id="258" r:id="rId13"/>
    <p:sldId id="256" r:id="rId14"/>
    <p:sldId id="257" r:id="rId15"/>
    <p:sldId id="259" r:id="rId16"/>
    <p:sldId id="260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Stillingsbetegnelser  (ca. 200)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6D-4726-9D8D-CD9D22AD9B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6D-4726-9D8D-CD9D22AD9B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6D-4726-9D8D-CD9D22AD9B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86D-4726-9D8D-CD9D22AD9B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86D-4726-9D8D-CD9D22AD9B5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86D-4726-9D8D-CD9D22AD9B5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86D-4726-9D8D-CD9D22AD9B5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86D-4726-9D8D-CD9D22AD9B5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86D-4726-9D8D-CD9D22AD9B5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86D-4726-9D8D-CD9D22AD9B5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86D-4726-9D8D-CD9D22AD9B5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86D-4726-9D8D-CD9D22AD9B5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86D-4726-9D8D-CD9D22AD9B5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86D-4726-9D8D-CD9D22AD9B5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B86D-4726-9D8D-CD9D22AD9B5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B86D-4726-9D8D-CD9D22AD9B5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B86D-4726-9D8D-CD9D22AD9B5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B86D-4726-9D8D-CD9D22AD9B5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B86D-4726-9D8D-CD9D22AD9B5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B86D-4726-9D8D-CD9D22AD9B5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B86D-4726-9D8D-CD9D22AD9B5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B86D-4726-9D8D-CD9D22AD9B58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B86D-4726-9D8D-CD9D22AD9B58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B86D-4726-9D8D-CD9D22AD9B58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B86D-4726-9D8D-CD9D22AD9B58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B86D-4726-9D8D-CD9D22AD9B58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B86D-4726-9D8D-CD9D22AD9B58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B86D-4726-9D8D-CD9D22AD9B58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B86D-4726-9D8D-CD9D22AD9B58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B86D-4726-9D8D-CD9D22AD9B58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B86D-4726-9D8D-CD9D22AD9B58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B86D-4726-9D8D-CD9D22AD9B58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B86D-4726-9D8D-CD9D22AD9B58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B86D-4726-9D8D-CD9D22AD9B58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B86D-4726-9D8D-CD9D22AD9B58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B86D-4726-9D8D-CD9D22AD9B58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B86D-4726-9D8D-CD9D22AD9B58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B86D-4726-9D8D-CD9D22AD9B58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B86D-4726-9D8D-CD9D22AD9B58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B86D-4726-9D8D-CD9D22AD9B58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B86D-4726-9D8D-CD9D22AD9B58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B86D-4726-9D8D-CD9D22AD9B58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B86D-4726-9D8D-CD9D22AD9B58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B86D-4726-9D8D-CD9D22AD9B58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B86D-4726-9D8D-CD9D22AD9B58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B-B86D-4726-9D8D-CD9D22AD9B58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D-B86D-4726-9D8D-CD9D22AD9B58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F-B86D-4726-9D8D-CD9D22AD9B58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1-B86D-4726-9D8D-CD9D22AD9B58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3-B86D-4726-9D8D-CD9D22AD9B58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5-B86D-4726-9D8D-CD9D22AD9B58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7-B86D-4726-9D8D-CD9D22AD9B58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9-B86D-4726-9D8D-CD9D22AD9B58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B-B86D-4726-9D8D-CD9D22AD9B58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D-B86D-4726-9D8D-CD9D22AD9B58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F-B86D-4726-9D8D-CD9D22AD9B58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1-B86D-4726-9D8D-CD9D22AD9B58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3-B86D-4726-9D8D-CD9D22AD9B58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5-B86D-4726-9D8D-CD9D22AD9B58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7-B86D-4726-9D8D-CD9D22AD9B58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9-B86D-4726-9D8D-CD9D22AD9B58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B-B86D-4726-9D8D-CD9D22AD9B58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D-B86D-4726-9D8D-CD9D22AD9B58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F-B86D-4726-9D8D-CD9D22AD9B58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1-B86D-4726-9D8D-CD9D22AD9B58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3-B86D-4726-9D8D-CD9D22AD9B58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5-B86D-4726-9D8D-CD9D22AD9B58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7-B86D-4726-9D8D-CD9D22AD9B58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9-B86D-4726-9D8D-CD9D22AD9B58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B-B86D-4726-9D8D-CD9D22AD9B58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D-B86D-4726-9D8D-CD9D22AD9B58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F-B86D-4726-9D8D-CD9D22AD9B58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1-B86D-4726-9D8D-CD9D22AD9B58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3-B86D-4726-9D8D-CD9D22AD9B58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5-B86D-4726-9D8D-CD9D22AD9B58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7-B86D-4726-9D8D-CD9D22AD9B58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9-B86D-4726-9D8D-CD9D22AD9B58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B-B86D-4726-9D8D-CD9D22AD9B58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D-B86D-4726-9D8D-CD9D22AD9B58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F-B86D-4726-9D8D-CD9D22AD9B58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1-B86D-4726-9D8D-CD9D22AD9B58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3-B86D-4726-9D8D-CD9D22AD9B58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5-B86D-4726-9D8D-CD9D22AD9B58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7-B86D-4726-9D8D-CD9D22AD9B58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9-B86D-4726-9D8D-CD9D22AD9B58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B-B86D-4726-9D8D-CD9D22AD9B58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D-B86D-4726-9D8D-CD9D22AD9B58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F-B86D-4726-9D8D-CD9D22AD9B58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1-B86D-4726-9D8D-CD9D22AD9B58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3-B86D-4726-9D8D-CD9D22AD9B58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5-B86D-4726-9D8D-CD9D22AD9B58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7-B86D-4726-9D8D-CD9D22AD9B58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9-B86D-4726-9D8D-CD9D22AD9B58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B-B86D-4726-9D8D-CD9D22AD9B58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D-B86D-4726-9D8D-CD9D22AD9B58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F-B86D-4726-9D8D-CD9D22AD9B58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1-B86D-4726-9D8D-CD9D22AD9B58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3-B86D-4726-9D8D-CD9D22AD9B58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5-B86D-4726-9D8D-CD9D22AD9B58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7-B86D-4726-9D8D-CD9D22AD9B58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9-B86D-4726-9D8D-CD9D22AD9B58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B-B86D-4726-9D8D-CD9D22AD9B58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D-B86D-4726-9D8D-CD9D22AD9B58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F-B86D-4726-9D8D-CD9D22AD9B58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1-B86D-4726-9D8D-CD9D22AD9B58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3-B86D-4726-9D8D-CD9D22AD9B58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5-B86D-4726-9D8D-CD9D22AD9B58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7-B86D-4726-9D8D-CD9D22AD9B58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9-B86D-4726-9D8D-CD9D22AD9B58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B-B86D-4726-9D8D-CD9D22AD9B58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D-B86D-4726-9D8D-CD9D22AD9B58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F-B86D-4726-9D8D-CD9D22AD9B58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1-B86D-4726-9D8D-CD9D22AD9B58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3-B86D-4726-9D8D-CD9D22AD9B58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5-B86D-4726-9D8D-CD9D22AD9B58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7-B86D-4726-9D8D-CD9D22AD9B58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9-B86D-4726-9D8D-CD9D22AD9B58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B-B86D-4726-9D8D-CD9D22AD9B58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D-B86D-4726-9D8D-CD9D22AD9B58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F-B86D-4726-9D8D-CD9D22AD9B58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1-B86D-4726-9D8D-CD9D22AD9B58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3-B86D-4726-9D8D-CD9D22AD9B58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5-B86D-4726-9D8D-CD9D22AD9B58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7-B86D-4726-9D8D-CD9D22AD9B58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9-B86D-4726-9D8D-CD9D22AD9B58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B-B86D-4726-9D8D-CD9D22AD9B58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D-B86D-4726-9D8D-CD9D22AD9B58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F-B86D-4726-9D8D-CD9D22AD9B58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1-B86D-4726-9D8D-CD9D22AD9B58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3-B86D-4726-9D8D-CD9D22AD9B58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5-B86D-4726-9D8D-CD9D22AD9B58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7-B86D-4726-9D8D-CD9D22AD9B58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9-B86D-4726-9D8D-CD9D22AD9B58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B-B86D-4726-9D8D-CD9D22AD9B58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D-B86D-4726-9D8D-CD9D22AD9B58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F-B86D-4726-9D8D-CD9D22AD9B58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1-B86D-4726-9D8D-CD9D22AD9B58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3-B86D-4726-9D8D-CD9D22AD9B58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5-B86D-4726-9D8D-CD9D22AD9B58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7-B86D-4726-9D8D-CD9D22AD9B58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9-B86D-4726-9D8D-CD9D22AD9B58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B-B86D-4726-9D8D-CD9D22AD9B58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D-B86D-4726-9D8D-CD9D22AD9B58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F-B86D-4726-9D8D-CD9D22AD9B58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1-B86D-4726-9D8D-CD9D22AD9B58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3-B86D-4726-9D8D-CD9D22AD9B58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5-B86D-4726-9D8D-CD9D22AD9B58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7-B86D-4726-9D8D-CD9D22AD9B58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9-B86D-4726-9D8D-CD9D22AD9B58}"/>
              </c:ext>
            </c:extLst>
          </c:dPt>
          <c:dPt>
            <c:idx val="149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B-B86D-4726-9D8D-CD9D22AD9B58}"/>
              </c:ext>
            </c:extLst>
          </c:dPt>
          <c:dPt>
            <c:idx val="150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D-B86D-4726-9D8D-CD9D22AD9B58}"/>
              </c:ext>
            </c:extLst>
          </c:dPt>
          <c:dPt>
            <c:idx val="151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F-B86D-4726-9D8D-CD9D22AD9B58}"/>
              </c:ext>
            </c:extLst>
          </c:dPt>
          <c:dPt>
            <c:idx val="152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1-B86D-4726-9D8D-CD9D22AD9B58}"/>
              </c:ext>
            </c:extLst>
          </c:dPt>
          <c:dPt>
            <c:idx val="153"/>
            <c:bubble3D val="0"/>
            <c:spPr>
              <a:solidFill>
                <a:schemeClr val="accent4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3-B86D-4726-9D8D-CD9D22AD9B58}"/>
              </c:ext>
            </c:extLst>
          </c:dPt>
          <c:dPt>
            <c:idx val="154"/>
            <c:bubble3D val="0"/>
            <c:spPr>
              <a:solidFill>
                <a:schemeClr val="accent5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5-B86D-4726-9D8D-CD9D22AD9B58}"/>
              </c:ext>
            </c:extLst>
          </c:dPt>
          <c:dPt>
            <c:idx val="155"/>
            <c:bubble3D val="0"/>
            <c:spPr>
              <a:solidFill>
                <a:schemeClr val="accent6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7-B86D-4726-9D8D-CD9D22AD9B58}"/>
              </c:ext>
            </c:extLst>
          </c:dPt>
          <c:dPt>
            <c:idx val="156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9-B86D-4726-9D8D-CD9D22AD9B58}"/>
              </c:ext>
            </c:extLst>
          </c:dPt>
          <c:dPt>
            <c:idx val="157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B-B86D-4726-9D8D-CD9D22AD9B58}"/>
              </c:ext>
            </c:extLst>
          </c:dPt>
          <c:dPt>
            <c:idx val="158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D-B86D-4726-9D8D-CD9D22AD9B58}"/>
              </c:ext>
            </c:extLst>
          </c:dPt>
          <c:dPt>
            <c:idx val="159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F-B86D-4726-9D8D-CD9D22AD9B58}"/>
              </c:ext>
            </c:extLst>
          </c:dPt>
          <c:dPt>
            <c:idx val="160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1-B86D-4726-9D8D-CD9D22AD9B58}"/>
              </c:ext>
            </c:extLst>
          </c:dPt>
          <c:dPt>
            <c:idx val="161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3-B86D-4726-9D8D-CD9D22AD9B58}"/>
              </c:ext>
            </c:extLst>
          </c:dPt>
          <c:dPt>
            <c:idx val="16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5-B86D-4726-9D8D-CD9D22AD9B58}"/>
              </c:ext>
            </c:extLst>
          </c:dPt>
          <c:dPt>
            <c:idx val="16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7-B86D-4726-9D8D-CD9D22AD9B58}"/>
              </c:ext>
            </c:extLst>
          </c:dPt>
          <c:dPt>
            <c:idx val="164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9-B86D-4726-9D8D-CD9D22AD9B58}"/>
              </c:ext>
            </c:extLst>
          </c:dPt>
          <c:dPt>
            <c:idx val="165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B-B86D-4726-9D8D-CD9D22AD9B58}"/>
              </c:ext>
            </c:extLst>
          </c:dPt>
          <c:dPt>
            <c:idx val="166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D-B86D-4726-9D8D-CD9D22AD9B58}"/>
              </c:ext>
            </c:extLst>
          </c:dPt>
          <c:dPt>
            <c:idx val="167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F-B86D-4726-9D8D-CD9D22AD9B58}"/>
              </c:ext>
            </c:extLst>
          </c:dPt>
          <c:dPt>
            <c:idx val="168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1-B86D-4726-9D8D-CD9D22AD9B58}"/>
              </c:ext>
            </c:extLst>
          </c:dPt>
          <c:dPt>
            <c:idx val="169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3-B86D-4726-9D8D-CD9D22AD9B58}"/>
              </c:ext>
            </c:extLst>
          </c:dPt>
          <c:dPt>
            <c:idx val="17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5-B86D-4726-9D8D-CD9D22AD9B58}"/>
              </c:ext>
            </c:extLst>
          </c:dPt>
          <c:dPt>
            <c:idx val="171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7-B86D-4726-9D8D-CD9D22AD9B58}"/>
              </c:ext>
            </c:extLst>
          </c:dPt>
          <c:dPt>
            <c:idx val="172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9-B86D-4726-9D8D-CD9D22AD9B58}"/>
              </c:ext>
            </c:extLst>
          </c:dPt>
          <c:dPt>
            <c:idx val="17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B-B86D-4726-9D8D-CD9D22AD9B58}"/>
              </c:ext>
            </c:extLst>
          </c:dPt>
          <c:dPt>
            <c:idx val="174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D-B86D-4726-9D8D-CD9D22AD9B58}"/>
              </c:ext>
            </c:extLst>
          </c:dPt>
          <c:dPt>
            <c:idx val="175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F-B86D-4726-9D8D-CD9D22AD9B58}"/>
              </c:ext>
            </c:extLst>
          </c:dPt>
          <c:dPt>
            <c:idx val="176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1-B86D-4726-9D8D-CD9D22AD9B58}"/>
              </c:ext>
            </c:extLst>
          </c:dPt>
          <c:dPt>
            <c:idx val="17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3-B86D-4726-9D8D-CD9D22AD9B58}"/>
              </c:ext>
            </c:extLst>
          </c:dPt>
          <c:dPt>
            <c:idx val="17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5-B86D-4726-9D8D-CD9D22AD9B58}"/>
              </c:ext>
            </c:extLst>
          </c:dPt>
          <c:dPt>
            <c:idx val="179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7-B86D-4726-9D8D-CD9D22AD9B58}"/>
              </c:ext>
            </c:extLst>
          </c:dPt>
          <c:dPt>
            <c:idx val="180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9-B86D-4726-9D8D-CD9D22AD9B58}"/>
              </c:ext>
            </c:extLst>
          </c:dPt>
          <c:dPt>
            <c:idx val="181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B-B86D-4726-9D8D-CD9D22AD9B58}"/>
              </c:ext>
            </c:extLst>
          </c:dPt>
          <c:dPt>
            <c:idx val="182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D-B86D-4726-9D8D-CD9D22AD9B58}"/>
              </c:ext>
            </c:extLst>
          </c:dPt>
          <c:dPt>
            <c:idx val="183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F-B86D-4726-9D8D-CD9D22AD9B58}"/>
              </c:ext>
            </c:extLst>
          </c:dPt>
          <c:dPt>
            <c:idx val="184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1-B86D-4726-9D8D-CD9D22AD9B58}"/>
              </c:ext>
            </c:extLst>
          </c:dPt>
          <c:dPt>
            <c:idx val="185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3-B86D-4726-9D8D-CD9D22AD9B58}"/>
              </c:ext>
            </c:extLst>
          </c:dPt>
          <c:dPt>
            <c:idx val="18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5-B86D-4726-9D8D-CD9D22AD9B58}"/>
              </c:ext>
            </c:extLst>
          </c:dPt>
          <c:dPt>
            <c:idx val="18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7-B86D-4726-9D8D-CD9D22AD9B58}"/>
              </c:ext>
            </c:extLst>
          </c:dPt>
          <c:dPt>
            <c:idx val="188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9-B86D-4726-9D8D-CD9D22AD9B58}"/>
              </c:ext>
            </c:extLst>
          </c:dPt>
          <c:dPt>
            <c:idx val="189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B-B86D-4726-9D8D-CD9D22AD9B58}"/>
              </c:ext>
            </c:extLst>
          </c:dPt>
          <c:dPt>
            <c:idx val="19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D-B86D-4726-9D8D-CD9D22AD9B58}"/>
              </c:ext>
            </c:extLst>
          </c:dPt>
          <c:dPt>
            <c:idx val="19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F-B86D-4726-9D8D-CD9D22AD9B58}"/>
              </c:ext>
            </c:extLst>
          </c:dPt>
          <c:dPt>
            <c:idx val="192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1-B86D-4726-9D8D-CD9D22AD9B58}"/>
              </c:ext>
            </c:extLst>
          </c:dPt>
          <c:dPt>
            <c:idx val="193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3-B86D-4726-9D8D-CD9D22AD9B58}"/>
              </c:ext>
            </c:extLst>
          </c:dPt>
          <c:dPt>
            <c:idx val="194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5-B86D-4726-9D8D-CD9D22AD9B58}"/>
              </c:ext>
            </c:extLst>
          </c:dPt>
          <c:dPt>
            <c:idx val="195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7-B86D-4726-9D8D-CD9D22AD9B58}"/>
              </c:ext>
            </c:extLst>
          </c:dPt>
          <c:dPt>
            <c:idx val="196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9-B86D-4726-9D8D-CD9D22AD9B58}"/>
              </c:ext>
            </c:extLst>
          </c:dPt>
          <c:dPt>
            <c:idx val="197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B-B86D-4726-9D8D-CD9D22AD9B58}"/>
              </c:ext>
            </c:extLst>
          </c:dPt>
          <c:dPt>
            <c:idx val="198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D-B86D-4726-9D8D-CD9D22AD9B58}"/>
              </c:ext>
            </c:extLst>
          </c:dPt>
          <c:dPt>
            <c:idx val="199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F-B86D-4726-9D8D-CD9D22AD9B58}"/>
              </c:ext>
            </c:extLst>
          </c:dPt>
          <c:dPt>
            <c:idx val="200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1-B86D-4726-9D8D-CD9D22AD9B5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86D-4726-9D8D-CD9D22AD9B5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86D-4726-9D8D-CD9D22AD9B5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86D-4726-9D8D-CD9D22AD9B5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86D-4726-9D8D-CD9D22AD9B5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86D-4726-9D8D-CD9D22AD9B5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86D-4726-9D8D-CD9D22AD9B5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86D-4726-9D8D-CD9D22AD9B5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86D-4726-9D8D-CD9D22AD9B5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B86D-4726-9D8D-CD9D22AD9B5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B86D-4726-9D8D-CD9D22AD9B5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86D-4726-9D8D-CD9D22AD9B5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B86D-4726-9D8D-CD9D22AD9B5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B86D-4726-9D8D-CD9D22AD9B5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B86D-4726-9D8D-CD9D22AD9B5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B86D-4726-9D8D-CD9D22AD9B5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B86D-4726-9D8D-CD9D22AD9B58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B86D-4726-9D8D-CD9D22AD9B5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B86D-4726-9D8D-CD9D22AD9B58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B86D-4726-9D8D-CD9D22AD9B58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B86D-4726-9D8D-CD9D22AD9B58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B86D-4726-9D8D-CD9D22AD9B58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B86D-4726-9D8D-CD9D22AD9B58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B86D-4726-9D8D-CD9D22AD9B58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B86D-4726-9D8D-CD9D22AD9B58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B86D-4726-9D8D-CD9D22AD9B58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3-B86D-4726-9D8D-CD9D22AD9B58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5-B86D-4726-9D8D-CD9D22AD9B58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7-B86D-4726-9D8D-CD9D22AD9B58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9-B86D-4726-9D8D-CD9D22AD9B58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B-B86D-4726-9D8D-CD9D22AD9B58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D-B86D-4726-9D8D-CD9D22AD9B58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F-B86D-4726-9D8D-CD9D22AD9B58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1-B86D-4726-9D8D-CD9D22AD9B58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3-B86D-4726-9D8D-CD9D22AD9B58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5-B86D-4726-9D8D-CD9D22AD9B58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7-B86D-4726-9D8D-CD9D22AD9B58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9-B86D-4726-9D8D-CD9D22AD9B58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B-B86D-4726-9D8D-CD9D22AD9B58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D-B86D-4726-9D8D-CD9D22AD9B58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F-B86D-4726-9D8D-CD9D22AD9B58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1-B86D-4726-9D8D-CD9D22AD9B58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3-B86D-4726-9D8D-CD9D22AD9B58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5-B86D-4726-9D8D-CD9D22AD9B58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7-B86D-4726-9D8D-CD9D22AD9B58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9-B86D-4726-9D8D-CD9D22AD9B58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B-B86D-4726-9D8D-CD9D22AD9B58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D-B86D-4726-9D8D-CD9D22AD9B58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5F-B86D-4726-9D8D-CD9D22AD9B58}"/>
                </c:ext>
              </c:extLst>
            </c:dLbl>
            <c:dLbl>
              <c:idx val="4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1-B86D-4726-9D8D-CD9D22AD9B58}"/>
                </c:ext>
              </c:extLst>
            </c:dLbl>
            <c:dLbl>
              <c:idx val="4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3-B86D-4726-9D8D-CD9D22AD9B58}"/>
                </c:ext>
              </c:extLst>
            </c:dLbl>
            <c:dLbl>
              <c:idx val="5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5-B86D-4726-9D8D-CD9D22AD9B58}"/>
                </c:ext>
              </c:extLst>
            </c:dLbl>
            <c:dLbl>
              <c:idx val="5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7-B86D-4726-9D8D-CD9D22AD9B58}"/>
                </c:ext>
              </c:extLst>
            </c:dLbl>
            <c:dLbl>
              <c:idx val="5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9-B86D-4726-9D8D-CD9D22AD9B58}"/>
                </c:ext>
              </c:extLst>
            </c:dLbl>
            <c:dLbl>
              <c:idx val="5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B-B86D-4726-9D8D-CD9D22AD9B58}"/>
                </c:ext>
              </c:extLst>
            </c:dLbl>
            <c:dLbl>
              <c:idx val="5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D-B86D-4726-9D8D-CD9D22AD9B58}"/>
                </c:ext>
              </c:extLst>
            </c:dLbl>
            <c:dLbl>
              <c:idx val="5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6F-B86D-4726-9D8D-CD9D22AD9B58}"/>
                </c:ext>
              </c:extLst>
            </c:dLbl>
            <c:dLbl>
              <c:idx val="5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1-B86D-4726-9D8D-CD9D22AD9B58}"/>
                </c:ext>
              </c:extLst>
            </c:dLbl>
            <c:dLbl>
              <c:idx val="5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3-B86D-4726-9D8D-CD9D22AD9B58}"/>
                </c:ext>
              </c:extLst>
            </c:dLbl>
            <c:dLbl>
              <c:idx val="5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5-B86D-4726-9D8D-CD9D22AD9B58}"/>
                </c:ext>
              </c:extLst>
            </c:dLbl>
            <c:dLbl>
              <c:idx val="5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7-B86D-4726-9D8D-CD9D22AD9B58}"/>
                </c:ext>
              </c:extLst>
            </c:dLbl>
            <c:dLbl>
              <c:idx val="6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9-B86D-4726-9D8D-CD9D22AD9B58}"/>
                </c:ext>
              </c:extLst>
            </c:dLbl>
            <c:dLbl>
              <c:idx val="6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B-B86D-4726-9D8D-CD9D22AD9B58}"/>
                </c:ext>
              </c:extLst>
            </c:dLbl>
            <c:dLbl>
              <c:idx val="6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D-B86D-4726-9D8D-CD9D22AD9B58}"/>
                </c:ext>
              </c:extLst>
            </c:dLbl>
            <c:dLbl>
              <c:idx val="6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7F-B86D-4726-9D8D-CD9D22AD9B58}"/>
                </c:ext>
              </c:extLst>
            </c:dLbl>
            <c:dLbl>
              <c:idx val="6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1-B86D-4726-9D8D-CD9D22AD9B58}"/>
                </c:ext>
              </c:extLst>
            </c:dLbl>
            <c:dLbl>
              <c:idx val="6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3-B86D-4726-9D8D-CD9D22AD9B58}"/>
                </c:ext>
              </c:extLst>
            </c:dLbl>
            <c:dLbl>
              <c:idx val="6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5-B86D-4726-9D8D-CD9D22AD9B58}"/>
                </c:ext>
              </c:extLst>
            </c:dLbl>
            <c:dLbl>
              <c:idx val="6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7-B86D-4726-9D8D-CD9D22AD9B58}"/>
                </c:ext>
              </c:extLst>
            </c:dLbl>
            <c:dLbl>
              <c:idx val="6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9-B86D-4726-9D8D-CD9D22AD9B58}"/>
                </c:ext>
              </c:extLst>
            </c:dLbl>
            <c:dLbl>
              <c:idx val="6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B-B86D-4726-9D8D-CD9D22AD9B58}"/>
                </c:ext>
              </c:extLst>
            </c:dLbl>
            <c:dLbl>
              <c:idx val="7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D-B86D-4726-9D8D-CD9D22AD9B58}"/>
                </c:ext>
              </c:extLst>
            </c:dLbl>
            <c:dLbl>
              <c:idx val="7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8F-B86D-4726-9D8D-CD9D22AD9B58}"/>
                </c:ext>
              </c:extLst>
            </c:dLbl>
            <c:dLbl>
              <c:idx val="7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1-B86D-4726-9D8D-CD9D22AD9B58}"/>
                </c:ext>
              </c:extLst>
            </c:dLbl>
            <c:dLbl>
              <c:idx val="7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3-B86D-4726-9D8D-CD9D22AD9B58}"/>
                </c:ext>
              </c:extLst>
            </c:dLbl>
            <c:dLbl>
              <c:idx val="7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5-B86D-4726-9D8D-CD9D22AD9B58}"/>
                </c:ext>
              </c:extLst>
            </c:dLbl>
            <c:dLbl>
              <c:idx val="7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7-B86D-4726-9D8D-CD9D22AD9B58}"/>
                </c:ext>
              </c:extLst>
            </c:dLbl>
            <c:dLbl>
              <c:idx val="7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9-B86D-4726-9D8D-CD9D22AD9B58}"/>
                </c:ext>
              </c:extLst>
            </c:dLbl>
            <c:dLbl>
              <c:idx val="7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B-B86D-4726-9D8D-CD9D22AD9B58}"/>
                </c:ext>
              </c:extLst>
            </c:dLbl>
            <c:dLbl>
              <c:idx val="7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D-B86D-4726-9D8D-CD9D22AD9B58}"/>
                </c:ext>
              </c:extLst>
            </c:dLbl>
            <c:dLbl>
              <c:idx val="7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9F-B86D-4726-9D8D-CD9D22AD9B58}"/>
                </c:ext>
              </c:extLst>
            </c:dLbl>
            <c:dLbl>
              <c:idx val="8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1-B86D-4726-9D8D-CD9D22AD9B58}"/>
                </c:ext>
              </c:extLst>
            </c:dLbl>
            <c:dLbl>
              <c:idx val="8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3-B86D-4726-9D8D-CD9D22AD9B58}"/>
                </c:ext>
              </c:extLst>
            </c:dLbl>
            <c:dLbl>
              <c:idx val="8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5-B86D-4726-9D8D-CD9D22AD9B58}"/>
                </c:ext>
              </c:extLst>
            </c:dLbl>
            <c:dLbl>
              <c:idx val="8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7-B86D-4726-9D8D-CD9D22AD9B58}"/>
                </c:ext>
              </c:extLst>
            </c:dLbl>
            <c:dLbl>
              <c:idx val="8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9-B86D-4726-9D8D-CD9D22AD9B58}"/>
                </c:ext>
              </c:extLst>
            </c:dLbl>
            <c:dLbl>
              <c:idx val="8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B-B86D-4726-9D8D-CD9D22AD9B58}"/>
                </c:ext>
              </c:extLst>
            </c:dLbl>
            <c:dLbl>
              <c:idx val="8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D-B86D-4726-9D8D-CD9D22AD9B58}"/>
                </c:ext>
              </c:extLst>
            </c:dLbl>
            <c:dLbl>
              <c:idx val="8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AF-B86D-4726-9D8D-CD9D22AD9B58}"/>
                </c:ext>
              </c:extLst>
            </c:dLbl>
            <c:dLbl>
              <c:idx val="8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1-B86D-4726-9D8D-CD9D22AD9B58}"/>
                </c:ext>
              </c:extLst>
            </c:dLbl>
            <c:dLbl>
              <c:idx val="8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3-B86D-4726-9D8D-CD9D22AD9B58}"/>
                </c:ext>
              </c:extLst>
            </c:dLbl>
            <c:dLbl>
              <c:idx val="9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5-B86D-4726-9D8D-CD9D22AD9B58}"/>
                </c:ext>
              </c:extLst>
            </c:dLbl>
            <c:dLbl>
              <c:idx val="9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7-B86D-4726-9D8D-CD9D22AD9B58}"/>
                </c:ext>
              </c:extLst>
            </c:dLbl>
            <c:dLbl>
              <c:idx val="9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9-B86D-4726-9D8D-CD9D22AD9B58}"/>
                </c:ext>
              </c:extLst>
            </c:dLbl>
            <c:dLbl>
              <c:idx val="9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B-B86D-4726-9D8D-CD9D22AD9B58}"/>
                </c:ext>
              </c:extLst>
            </c:dLbl>
            <c:dLbl>
              <c:idx val="9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D-B86D-4726-9D8D-CD9D22AD9B58}"/>
                </c:ext>
              </c:extLst>
            </c:dLbl>
            <c:dLbl>
              <c:idx val="9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BF-B86D-4726-9D8D-CD9D22AD9B58}"/>
                </c:ext>
              </c:extLst>
            </c:dLbl>
            <c:dLbl>
              <c:idx val="9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1-B86D-4726-9D8D-CD9D22AD9B58}"/>
                </c:ext>
              </c:extLst>
            </c:dLbl>
            <c:dLbl>
              <c:idx val="9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3-B86D-4726-9D8D-CD9D22AD9B58}"/>
                </c:ext>
              </c:extLst>
            </c:dLbl>
            <c:dLbl>
              <c:idx val="9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5-B86D-4726-9D8D-CD9D22AD9B58}"/>
                </c:ext>
              </c:extLst>
            </c:dLbl>
            <c:dLbl>
              <c:idx val="9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7-B86D-4726-9D8D-CD9D22AD9B58}"/>
                </c:ext>
              </c:extLst>
            </c:dLbl>
            <c:dLbl>
              <c:idx val="10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9-B86D-4726-9D8D-CD9D22AD9B58}"/>
                </c:ext>
              </c:extLst>
            </c:dLbl>
            <c:dLbl>
              <c:idx val="10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B-B86D-4726-9D8D-CD9D22AD9B58}"/>
                </c:ext>
              </c:extLst>
            </c:dLbl>
            <c:dLbl>
              <c:idx val="10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D-B86D-4726-9D8D-CD9D22AD9B58}"/>
                </c:ext>
              </c:extLst>
            </c:dLbl>
            <c:dLbl>
              <c:idx val="10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CF-B86D-4726-9D8D-CD9D22AD9B58}"/>
                </c:ext>
              </c:extLst>
            </c:dLbl>
            <c:dLbl>
              <c:idx val="10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1-B86D-4726-9D8D-CD9D22AD9B58}"/>
                </c:ext>
              </c:extLst>
            </c:dLbl>
            <c:dLbl>
              <c:idx val="10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3-B86D-4726-9D8D-CD9D22AD9B58}"/>
                </c:ext>
              </c:extLst>
            </c:dLbl>
            <c:dLbl>
              <c:idx val="10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5-B86D-4726-9D8D-CD9D22AD9B58}"/>
                </c:ext>
              </c:extLst>
            </c:dLbl>
            <c:dLbl>
              <c:idx val="10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7-B86D-4726-9D8D-CD9D22AD9B58}"/>
                </c:ext>
              </c:extLst>
            </c:dLbl>
            <c:dLbl>
              <c:idx val="10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9-B86D-4726-9D8D-CD9D22AD9B58}"/>
                </c:ext>
              </c:extLst>
            </c:dLbl>
            <c:dLbl>
              <c:idx val="10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B-B86D-4726-9D8D-CD9D22AD9B58}"/>
                </c:ext>
              </c:extLst>
            </c:dLbl>
            <c:dLbl>
              <c:idx val="1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D-B86D-4726-9D8D-CD9D22AD9B58}"/>
                </c:ext>
              </c:extLst>
            </c:dLbl>
            <c:dLbl>
              <c:idx val="1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DF-B86D-4726-9D8D-CD9D22AD9B58}"/>
                </c:ext>
              </c:extLst>
            </c:dLbl>
            <c:dLbl>
              <c:idx val="1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1-B86D-4726-9D8D-CD9D22AD9B58}"/>
                </c:ext>
              </c:extLst>
            </c:dLbl>
            <c:dLbl>
              <c:idx val="1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3-B86D-4726-9D8D-CD9D22AD9B58}"/>
                </c:ext>
              </c:extLst>
            </c:dLbl>
            <c:dLbl>
              <c:idx val="1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5-B86D-4726-9D8D-CD9D22AD9B58}"/>
                </c:ext>
              </c:extLst>
            </c:dLbl>
            <c:dLbl>
              <c:idx val="1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7-B86D-4726-9D8D-CD9D22AD9B58}"/>
                </c:ext>
              </c:extLst>
            </c:dLbl>
            <c:dLbl>
              <c:idx val="1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9-B86D-4726-9D8D-CD9D22AD9B58}"/>
                </c:ext>
              </c:extLst>
            </c:dLbl>
            <c:dLbl>
              <c:idx val="1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B-B86D-4726-9D8D-CD9D22AD9B58}"/>
                </c:ext>
              </c:extLst>
            </c:dLbl>
            <c:dLbl>
              <c:idx val="1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D-B86D-4726-9D8D-CD9D22AD9B58}"/>
                </c:ext>
              </c:extLst>
            </c:dLbl>
            <c:dLbl>
              <c:idx val="1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EF-B86D-4726-9D8D-CD9D22AD9B58}"/>
                </c:ext>
              </c:extLst>
            </c:dLbl>
            <c:dLbl>
              <c:idx val="1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1-B86D-4726-9D8D-CD9D22AD9B58}"/>
                </c:ext>
              </c:extLst>
            </c:dLbl>
            <c:dLbl>
              <c:idx val="1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3-B86D-4726-9D8D-CD9D22AD9B58}"/>
                </c:ext>
              </c:extLst>
            </c:dLbl>
            <c:dLbl>
              <c:idx val="1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5-B86D-4726-9D8D-CD9D22AD9B58}"/>
                </c:ext>
              </c:extLst>
            </c:dLbl>
            <c:dLbl>
              <c:idx val="1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7-B86D-4726-9D8D-CD9D22AD9B58}"/>
                </c:ext>
              </c:extLst>
            </c:dLbl>
            <c:dLbl>
              <c:idx val="1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9-B86D-4726-9D8D-CD9D22AD9B58}"/>
                </c:ext>
              </c:extLst>
            </c:dLbl>
            <c:dLbl>
              <c:idx val="1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B-B86D-4726-9D8D-CD9D22AD9B58}"/>
                </c:ext>
              </c:extLst>
            </c:dLbl>
            <c:dLbl>
              <c:idx val="1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D-B86D-4726-9D8D-CD9D22AD9B58}"/>
                </c:ext>
              </c:extLst>
            </c:dLbl>
            <c:dLbl>
              <c:idx val="1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FF-B86D-4726-9D8D-CD9D22AD9B58}"/>
                </c:ext>
              </c:extLst>
            </c:dLbl>
            <c:dLbl>
              <c:idx val="1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1-B86D-4726-9D8D-CD9D22AD9B58}"/>
                </c:ext>
              </c:extLst>
            </c:dLbl>
            <c:dLbl>
              <c:idx val="1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3-B86D-4726-9D8D-CD9D22AD9B58}"/>
                </c:ext>
              </c:extLst>
            </c:dLbl>
            <c:dLbl>
              <c:idx val="1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5-B86D-4726-9D8D-CD9D22AD9B58}"/>
                </c:ext>
              </c:extLst>
            </c:dLbl>
            <c:dLbl>
              <c:idx val="1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7-B86D-4726-9D8D-CD9D22AD9B58}"/>
                </c:ext>
              </c:extLst>
            </c:dLbl>
            <c:dLbl>
              <c:idx val="1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9-B86D-4726-9D8D-CD9D22AD9B58}"/>
                </c:ext>
              </c:extLst>
            </c:dLbl>
            <c:dLbl>
              <c:idx val="1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B-B86D-4726-9D8D-CD9D22AD9B58}"/>
                </c:ext>
              </c:extLst>
            </c:dLbl>
            <c:dLbl>
              <c:idx val="1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D-B86D-4726-9D8D-CD9D22AD9B58}"/>
                </c:ext>
              </c:extLst>
            </c:dLbl>
            <c:dLbl>
              <c:idx val="1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0F-B86D-4726-9D8D-CD9D22AD9B58}"/>
                </c:ext>
              </c:extLst>
            </c:dLbl>
            <c:dLbl>
              <c:idx val="1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1-B86D-4726-9D8D-CD9D22AD9B58}"/>
                </c:ext>
              </c:extLst>
            </c:dLbl>
            <c:dLbl>
              <c:idx val="1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3-B86D-4726-9D8D-CD9D22AD9B58}"/>
                </c:ext>
              </c:extLst>
            </c:dLbl>
            <c:dLbl>
              <c:idx val="1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5-B86D-4726-9D8D-CD9D22AD9B58}"/>
                </c:ext>
              </c:extLst>
            </c:dLbl>
            <c:dLbl>
              <c:idx val="1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7-B86D-4726-9D8D-CD9D22AD9B58}"/>
                </c:ext>
              </c:extLst>
            </c:dLbl>
            <c:dLbl>
              <c:idx val="1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9-B86D-4726-9D8D-CD9D22AD9B58}"/>
                </c:ext>
              </c:extLst>
            </c:dLbl>
            <c:dLbl>
              <c:idx val="1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B-B86D-4726-9D8D-CD9D22AD9B58}"/>
                </c:ext>
              </c:extLst>
            </c:dLbl>
            <c:dLbl>
              <c:idx val="1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D-B86D-4726-9D8D-CD9D22AD9B58}"/>
                </c:ext>
              </c:extLst>
            </c:dLbl>
            <c:dLbl>
              <c:idx val="1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1F-B86D-4726-9D8D-CD9D22AD9B58}"/>
                </c:ext>
              </c:extLst>
            </c:dLbl>
            <c:dLbl>
              <c:idx val="1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1-B86D-4726-9D8D-CD9D22AD9B58}"/>
                </c:ext>
              </c:extLst>
            </c:dLbl>
            <c:dLbl>
              <c:idx val="1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3-B86D-4726-9D8D-CD9D22AD9B58}"/>
                </c:ext>
              </c:extLst>
            </c:dLbl>
            <c:dLbl>
              <c:idx val="14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5-B86D-4726-9D8D-CD9D22AD9B58}"/>
                </c:ext>
              </c:extLst>
            </c:dLbl>
            <c:dLbl>
              <c:idx val="14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7-B86D-4726-9D8D-CD9D22AD9B58}"/>
                </c:ext>
              </c:extLst>
            </c:dLbl>
            <c:dLbl>
              <c:idx val="14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9-B86D-4726-9D8D-CD9D22AD9B58}"/>
                </c:ext>
              </c:extLst>
            </c:dLbl>
            <c:dLbl>
              <c:idx val="14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B-B86D-4726-9D8D-CD9D22AD9B58}"/>
                </c:ext>
              </c:extLst>
            </c:dLbl>
            <c:dLbl>
              <c:idx val="15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D-B86D-4726-9D8D-CD9D22AD9B58}"/>
                </c:ext>
              </c:extLst>
            </c:dLbl>
            <c:dLbl>
              <c:idx val="15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2F-B86D-4726-9D8D-CD9D22AD9B58}"/>
                </c:ext>
              </c:extLst>
            </c:dLbl>
            <c:dLbl>
              <c:idx val="15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1-B86D-4726-9D8D-CD9D22AD9B58}"/>
                </c:ext>
              </c:extLst>
            </c:dLbl>
            <c:dLbl>
              <c:idx val="15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3-B86D-4726-9D8D-CD9D22AD9B58}"/>
                </c:ext>
              </c:extLst>
            </c:dLbl>
            <c:dLbl>
              <c:idx val="15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5-B86D-4726-9D8D-CD9D22AD9B58}"/>
                </c:ext>
              </c:extLst>
            </c:dLbl>
            <c:dLbl>
              <c:idx val="15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7-B86D-4726-9D8D-CD9D22AD9B58}"/>
                </c:ext>
              </c:extLst>
            </c:dLbl>
            <c:dLbl>
              <c:idx val="15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9-B86D-4726-9D8D-CD9D22AD9B58}"/>
                </c:ext>
              </c:extLst>
            </c:dLbl>
            <c:dLbl>
              <c:idx val="15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B-B86D-4726-9D8D-CD9D22AD9B58}"/>
                </c:ext>
              </c:extLst>
            </c:dLbl>
            <c:dLbl>
              <c:idx val="15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D-B86D-4726-9D8D-CD9D22AD9B58}"/>
                </c:ext>
              </c:extLst>
            </c:dLbl>
            <c:dLbl>
              <c:idx val="15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3F-B86D-4726-9D8D-CD9D22AD9B58}"/>
                </c:ext>
              </c:extLst>
            </c:dLbl>
            <c:dLbl>
              <c:idx val="16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1-B86D-4726-9D8D-CD9D22AD9B58}"/>
                </c:ext>
              </c:extLst>
            </c:dLbl>
            <c:dLbl>
              <c:idx val="16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3-B86D-4726-9D8D-CD9D22AD9B58}"/>
                </c:ext>
              </c:extLst>
            </c:dLbl>
            <c:dLbl>
              <c:idx val="16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5-B86D-4726-9D8D-CD9D22AD9B58}"/>
                </c:ext>
              </c:extLst>
            </c:dLbl>
            <c:dLbl>
              <c:idx val="16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7-B86D-4726-9D8D-CD9D22AD9B58}"/>
                </c:ext>
              </c:extLst>
            </c:dLbl>
            <c:dLbl>
              <c:idx val="16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9-B86D-4726-9D8D-CD9D22AD9B58}"/>
                </c:ext>
              </c:extLst>
            </c:dLbl>
            <c:dLbl>
              <c:idx val="16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B-B86D-4726-9D8D-CD9D22AD9B58}"/>
                </c:ext>
              </c:extLst>
            </c:dLbl>
            <c:dLbl>
              <c:idx val="16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D-B86D-4726-9D8D-CD9D22AD9B58}"/>
                </c:ext>
              </c:extLst>
            </c:dLbl>
            <c:dLbl>
              <c:idx val="16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4F-B86D-4726-9D8D-CD9D22AD9B58}"/>
                </c:ext>
              </c:extLst>
            </c:dLbl>
            <c:dLbl>
              <c:idx val="16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1-B86D-4726-9D8D-CD9D22AD9B58}"/>
                </c:ext>
              </c:extLst>
            </c:dLbl>
            <c:dLbl>
              <c:idx val="16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3-B86D-4726-9D8D-CD9D22AD9B58}"/>
                </c:ext>
              </c:extLst>
            </c:dLbl>
            <c:dLbl>
              <c:idx val="17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5-B86D-4726-9D8D-CD9D22AD9B58}"/>
                </c:ext>
              </c:extLst>
            </c:dLbl>
            <c:dLbl>
              <c:idx val="17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7-B86D-4726-9D8D-CD9D22AD9B58}"/>
                </c:ext>
              </c:extLst>
            </c:dLbl>
            <c:dLbl>
              <c:idx val="17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9-B86D-4726-9D8D-CD9D22AD9B58}"/>
                </c:ext>
              </c:extLst>
            </c:dLbl>
            <c:dLbl>
              <c:idx val="17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B-B86D-4726-9D8D-CD9D22AD9B58}"/>
                </c:ext>
              </c:extLst>
            </c:dLbl>
            <c:dLbl>
              <c:idx val="17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D-B86D-4726-9D8D-CD9D22AD9B58}"/>
                </c:ext>
              </c:extLst>
            </c:dLbl>
            <c:dLbl>
              <c:idx val="17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5F-B86D-4726-9D8D-CD9D22AD9B58}"/>
                </c:ext>
              </c:extLst>
            </c:dLbl>
            <c:dLbl>
              <c:idx val="17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1-B86D-4726-9D8D-CD9D22AD9B58}"/>
                </c:ext>
              </c:extLst>
            </c:dLbl>
            <c:dLbl>
              <c:idx val="17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3-B86D-4726-9D8D-CD9D22AD9B58}"/>
                </c:ext>
              </c:extLst>
            </c:dLbl>
            <c:dLbl>
              <c:idx val="17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5-B86D-4726-9D8D-CD9D22AD9B58}"/>
                </c:ext>
              </c:extLst>
            </c:dLbl>
            <c:dLbl>
              <c:idx val="17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7-B86D-4726-9D8D-CD9D22AD9B58}"/>
                </c:ext>
              </c:extLst>
            </c:dLbl>
            <c:dLbl>
              <c:idx val="18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9-B86D-4726-9D8D-CD9D22AD9B58}"/>
                </c:ext>
              </c:extLst>
            </c:dLbl>
            <c:dLbl>
              <c:idx val="18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B-B86D-4726-9D8D-CD9D22AD9B58}"/>
                </c:ext>
              </c:extLst>
            </c:dLbl>
            <c:dLbl>
              <c:idx val="18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D-B86D-4726-9D8D-CD9D22AD9B58}"/>
                </c:ext>
              </c:extLst>
            </c:dLbl>
            <c:dLbl>
              <c:idx val="18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6F-B86D-4726-9D8D-CD9D22AD9B58}"/>
                </c:ext>
              </c:extLst>
            </c:dLbl>
            <c:dLbl>
              <c:idx val="18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1-B86D-4726-9D8D-CD9D22AD9B58}"/>
                </c:ext>
              </c:extLst>
            </c:dLbl>
            <c:dLbl>
              <c:idx val="18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3-B86D-4726-9D8D-CD9D22AD9B58}"/>
                </c:ext>
              </c:extLst>
            </c:dLbl>
            <c:dLbl>
              <c:idx val="18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5-B86D-4726-9D8D-CD9D22AD9B58}"/>
                </c:ext>
              </c:extLst>
            </c:dLbl>
            <c:dLbl>
              <c:idx val="18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7-B86D-4726-9D8D-CD9D22AD9B58}"/>
                </c:ext>
              </c:extLst>
            </c:dLbl>
            <c:dLbl>
              <c:idx val="18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9-B86D-4726-9D8D-CD9D22AD9B58}"/>
                </c:ext>
              </c:extLst>
            </c:dLbl>
            <c:dLbl>
              <c:idx val="18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B-B86D-4726-9D8D-CD9D22AD9B58}"/>
                </c:ext>
              </c:extLst>
            </c:dLbl>
            <c:dLbl>
              <c:idx val="19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D-B86D-4726-9D8D-CD9D22AD9B58}"/>
                </c:ext>
              </c:extLst>
            </c:dLbl>
            <c:dLbl>
              <c:idx val="19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7F-B86D-4726-9D8D-CD9D22AD9B58}"/>
                </c:ext>
              </c:extLst>
            </c:dLbl>
            <c:dLbl>
              <c:idx val="19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1-B86D-4726-9D8D-CD9D22AD9B58}"/>
                </c:ext>
              </c:extLst>
            </c:dLbl>
            <c:dLbl>
              <c:idx val="19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3-B86D-4726-9D8D-CD9D22AD9B58}"/>
                </c:ext>
              </c:extLst>
            </c:dLbl>
            <c:dLbl>
              <c:idx val="19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5-B86D-4726-9D8D-CD9D22AD9B58}"/>
                </c:ext>
              </c:extLst>
            </c:dLbl>
            <c:dLbl>
              <c:idx val="19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7-B86D-4726-9D8D-CD9D22AD9B58}"/>
                </c:ext>
              </c:extLst>
            </c:dLbl>
            <c:dLbl>
              <c:idx val="19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9-B86D-4726-9D8D-CD9D22AD9B58}"/>
                </c:ext>
              </c:extLst>
            </c:dLbl>
            <c:dLbl>
              <c:idx val="19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B-B86D-4726-9D8D-CD9D22AD9B58}"/>
                </c:ext>
              </c:extLst>
            </c:dLbl>
            <c:dLbl>
              <c:idx val="19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D-B86D-4726-9D8D-CD9D22AD9B58}"/>
                </c:ext>
              </c:extLst>
            </c:dLbl>
            <c:dLbl>
              <c:idx val="19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8F-B86D-4726-9D8D-CD9D22AD9B58}"/>
                </c:ext>
              </c:extLst>
            </c:dLbl>
            <c:dLbl>
              <c:idx val="20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191-B86D-4726-9D8D-CD9D22AD9B5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Medlemsoversigt!$K$4:$K$202</c:f>
              <c:strCache>
                <c:ptCount val="199"/>
                <c:pt idx="0">
                  <c:v>DIREKTØR</c:v>
                </c:pt>
                <c:pt idx="1">
                  <c:v>MANAGING DIRECTOR</c:v>
                </c:pt>
                <c:pt idx="2">
                  <c:v>CEO</c:v>
                </c:pt>
                <c:pt idx="3">
                  <c:v>CHEFKONSULENT</c:v>
                </c:pt>
                <c:pt idx="4">
                  <c:v>KONSULENT</c:v>
                </c:pt>
                <c:pt idx="5">
                  <c:v>VICE PRESIDENT</c:v>
                </c:pt>
                <c:pt idx="6">
                  <c:v>ADM. DIREKTØR</c:v>
                </c:pt>
                <c:pt idx="7">
                  <c:v>AREA SALES MANAGER</c:v>
                </c:pt>
                <c:pt idx="8">
                  <c:v>FABRIKSCHEF</c:v>
                </c:pt>
                <c:pt idx="9">
                  <c:v>MICROBIOLOGIST</c:v>
                </c:pt>
                <c:pt idx="10">
                  <c:v>PRINCIPAL SCIENTIST</c:v>
                </c:pt>
                <c:pt idx="11">
                  <c:v>PROJEKTLEDER</c:v>
                </c:pt>
                <c:pt idx="12">
                  <c:v>QC MICROBIOLOGIST</c:v>
                </c:pt>
                <c:pt idx="13">
                  <c:v>SITE DIRECTOR</c:v>
                </c:pt>
                <c:pt idx="14">
                  <c:v>AFDELINGSLEDER</c:v>
                </c:pt>
                <c:pt idx="15">
                  <c:v>APPLICATION MANAGER</c:v>
                </c:pt>
                <c:pt idx="16">
                  <c:v>BUSINESS MANAGER</c:v>
                </c:pt>
                <c:pt idx="17">
                  <c:v>DEVELOPMENT SCIENTIST</c:v>
                </c:pt>
                <c:pt idx="18">
                  <c:v>DRIFTSINGENIØR</c:v>
                </c:pt>
                <c:pt idx="19">
                  <c:v>KVALITETSCHEF</c:v>
                </c:pt>
                <c:pt idx="20">
                  <c:v>KVALITETSINGENIØR</c:v>
                </c:pt>
                <c:pt idx="21">
                  <c:v>LEKTOR</c:v>
                </c:pt>
                <c:pt idx="22">
                  <c:v>PH.D.STUDENT</c:v>
                </c:pt>
                <c:pt idx="23">
                  <c:v>PROCESS ENGINEER</c:v>
                </c:pt>
                <c:pt idx="24">
                  <c:v>PROCESS TECHNOLOGIST</c:v>
                </c:pt>
                <c:pt idx="25">
                  <c:v>PRODUKTIONSCHEF</c:v>
                </c:pt>
                <c:pt idx="26">
                  <c:v>PROJECT ENGINEER</c:v>
                </c:pt>
                <c:pt idx="27">
                  <c:v>PROJECT MANAGER</c:v>
                </c:pt>
                <c:pt idx="28">
                  <c:v>QA SPECIALIST</c:v>
                </c:pt>
                <c:pt idx="29">
                  <c:v>QEHS CHEF</c:v>
                </c:pt>
                <c:pt idx="30">
                  <c:v>SALES MANAGER</c:v>
                </c:pt>
                <c:pt idx="31">
                  <c:v>SENIOR DIRECTOR</c:v>
                </c:pt>
                <c:pt idx="32">
                  <c:v>SENIOR DIRECTOR</c:v>
                </c:pt>
                <c:pt idx="33">
                  <c:v>SENIOR FOOD SCIENTIST</c:v>
                </c:pt>
                <c:pt idx="34">
                  <c:v>SENIOR FOOD SCIENTIST</c:v>
                </c:pt>
                <c:pt idx="35">
                  <c:v>SENIOR NPD MANAGER</c:v>
                </c:pt>
                <c:pt idx="36">
                  <c:v>SENIOR NPD MANAGER</c:v>
                </c:pt>
                <c:pt idx="37">
                  <c:v>SENIOR PRODUCTION MANAGER</c:v>
                </c:pt>
                <c:pt idx="38">
                  <c:v>SENIOR PRODUCTION MANAGER</c:v>
                </c:pt>
                <c:pt idx="39">
                  <c:v>SENIOR RESEARCH SCIENTIST</c:v>
                </c:pt>
                <c:pt idx="40">
                  <c:v>SENIOR RESEARCH SCIENTIST</c:v>
                </c:pt>
                <c:pt idx="41">
                  <c:v>SENIOR VICE PRESIDENT</c:v>
                </c:pt>
                <c:pt idx="42">
                  <c:v>SENIOR VICE PRESIDENT</c:v>
                </c:pt>
                <c:pt idx="43">
                  <c:v>SPECIALIST</c:v>
                </c:pt>
                <c:pt idx="44">
                  <c:v>SPECIALIST</c:v>
                </c:pt>
                <c:pt idx="45">
                  <c:v>UDVIKLINGSINGENIØR</c:v>
                </c:pt>
                <c:pt idx="46">
                  <c:v>ANALYTICAL TECHNOLOGIST</c:v>
                </c:pt>
                <c:pt idx="47">
                  <c:v>ANSVH. REDAKTØR</c:v>
                </c:pt>
                <c:pt idx="48">
                  <c:v>APPLICATION CONSULTANT</c:v>
                </c:pt>
                <c:pt idx="49">
                  <c:v>APPLICATION DEVELOPMENT MANAGER</c:v>
                </c:pt>
                <c:pt idx="50">
                  <c:v>APPLICATION TECHNOLOGIST</c:v>
                </c:pt>
                <c:pt idx="51">
                  <c:v>ASSISTING PROJECT MANAGER</c:v>
                </c:pt>
                <c:pt idx="52">
                  <c:v>ASSOCIATE EXAMINER</c:v>
                </c:pt>
                <c:pt idx="53">
                  <c:v>ASSOCIATE PROFESSOR</c:v>
                </c:pt>
                <c:pt idx="54">
                  <c:v>AUDITOR</c:v>
                </c:pt>
                <c:pt idx="55">
                  <c:v>CATEGORY DIRECTOR - INDUSTRY PRODUCTS</c:v>
                </c:pt>
                <c:pt idx="56">
                  <c:v>CHEESE TECHNOLOGIST</c:v>
                </c:pt>
                <c:pt idx="57">
                  <c:v>CHEFRÅDGIVER</c:v>
                </c:pt>
                <c:pt idx="58">
                  <c:v>CHEMOMETRICIAN</c:v>
                </c:pt>
                <c:pt idx="59">
                  <c:v>CHIEF SCIENTIFIC OFFICER &amp; QUALIFIED PERSON</c:v>
                </c:pt>
                <c:pt idx="60">
                  <c:v>COMPLIANCE SPECIALIST</c:v>
                </c:pt>
                <c:pt idx="61">
                  <c:v>COO/DIRECTOR SUPPLY CHAIN</c:v>
                </c:pt>
                <c:pt idx="62">
                  <c:v>DAIRY APPLICATION ENGINEER</c:v>
                </c:pt>
                <c:pt idx="63">
                  <c:v>DEVELOPMENT BIOTECH ENGINEER</c:v>
                </c:pt>
                <c:pt idx="64">
                  <c:v>DEVELOPMENT PROFESSIONAL</c:v>
                </c:pt>
                <c:pt idx="65">
                  <c:v>DIRECTOR</c:v>
                </c:pt>
                <c:pt idx="66">
                  <c:v>DIRECTOR OF TECHNOLOGY</c:v>
                </c:pt>
                <c:pt idx="67">
                  <c:v>EXCELLENCE &amp; QHSSE DIRECTOR NORDIC</c:v>
                </c:pt>
                <c:pt idx="68">
                  <c:v>EXCELLENCE MANAGER, PRODUCT &amp; PROCESS TECHNOLOGY</c:v>
                </c:pt>
                <c:pt idx="69">
                  <c:v>EXCELLENCE MANGER</c:v>
                </c:pt>
                <c:pt idx="70">
                  <c:v>EXECUTIVE VICE PRESIDENT</c:v>
                </c:pt>
                <c:pt idx="71">
                  <c:v>EXPERTISE DIRECTOR</c:v>
                </c:pt>
                <c:pt idx="72">
                  <c:v>FABRIKSDIREKTØR</c:v>
                </c:pt>
                <c:pt idx="73">
                  <c:v>FAGLEDER</c:v>
                </c:pt>
                <c:pt idx="74">
                  <c:v>FOOD SCIENTIST</c:v>
                </c:pt>
                <c:pt idx="75">
                  <c:v>FOOD SECTOR MANAGER</c:v>
                </c:pt>
                <c:pt idx="76">
                  <c:v>FORMULATION SPECIALIST</c:v>
                </c:pt>
                <c:pt idx="77">
                  <c:v>FORSKNINGSASSISTENT</c:v>
                </c:pt>
                <c:pt idx="78">
                  <c:v>GLOBAL ACCOUNT DIRECTOR</c:v>
                </c:pt>
                <c:pt idx="79">
                  <c:v>GLOBAL DESIGN MANAGER LIQUED PROCESSES</c:v>
                </c:pt>
                <c:pt idx="80">
                  <c:v>GLOBAL PROCESS MANAGEMENT SPECIALIST</c:v>
                </c:pt>
                <c:pt idx="81">
                  <c:v>GLOBAL PRODUCT LINE MANAGER</c:v>
                </c:pt>
                <c:pt idx="82">
                  <c:v>GLOBAL QUALITY SENIOR MANAGER AND BUSINESS PARTNER</c:v>
                </c:pt>
                <c:pt idx="83">
                  <c:v>GMP PROJECT MANAGER</c:v>
                </c:pt>
                <c:pt idx="84">
                  <c:v>GMP SUPPORTER</c:v>
                </c:pt>
                <c:pt idx="85">
                  <c:v>GROUP MANAGER</c:v>
                </c:pt>
                <c:pt idx="86">
                  <c:v>HEAD OF DEPARTMENT</c:v>
                </c:pt>
                <c:pt idx="87">
                  <c:v>HEAD OF ENGINEERING AND TECHNICAL SUPPORT</c:v>
                </c:pt>
                <c:pt idx="88">
                  <c:v>HEAD OF GLOBAL PILOTS</c:v>
                </c:pt>
                <c:pt idx="89">
                  <c:v>HEAD OF INNOVATION</c:v>
                </c:pt>
                <c:pt idx="90">
                  <c:v>HEAD OF MANUFACTURING AND SUPPLY CHAIN</c:v>
                </c:pt>
                <c:pt idx="91">
                  <c:v>HEAD OF OPERATIONS</c:v>
                </c:pt>
                <c:pt idx="92">
                  <c:v>HEAD OF PRODUCT MANAGEMENT</c:v>
                </c:pt>
                <c:pt idx="93">
                  <c:v>HEAD OF PROJECT SALES</c:v>
                </c:pt>
                <c:pt idx="94">
                  <c:v>HEAD OF RECOMBINATION</c:v>
                </c:pt>
                <c:pt idx="95">
                  <c:v>HEAD OF SUPPLY CHAIN</c:v>
                </c:pt>
                <c:pt idx="96">
                  <c:v>HELSEASSISTENT</c:v>
                </c:pt>
                <c:pt idx="97">
                  <c:v>JUNIOR CONSULTANT - GMP &amp; COMPLIANCE</c:v>
                </c:pt>
                <c:pt idx="98">
                  <c:v>KEY ACCOUNT MANAGER</c:v>
                </c:pt>
                <c:pt idx="99">
                  <c:v>KONCERNDIREKTØR</c:v>
                </c:pt>
                <c:pt idx="100">
                  <c:v>KVALITETSLEDER</c:v>
                </c:pt>
                <c:pt idx="101">
                  <c:v>KVALITETSMEDARBEJDER</c:v>
                </c:pt>
                <c:pt idx="102">
                  <c:v>LEAD AUDITOR AND PRODUCT OWNER ISO 22000 AND FSSC</c:v>
                </c:pt>
                <c:pt idx="103">
                  <c:v>LECTURER</c:v>
                </c:pt>
                <c:pt idx="104">
                  <c:v>LÆRER - MEJERI</c:v>
                </c:pt>
                <c:pt idx="105">
                  <c:v>MANUFACTURING ENGINEER SPECIALIST</c:v>
                </c:pt>
                <c:pt idx="106">
                  <c:v>MEJERIBESTYRER</c:v>
                </c:pt>
                <c:pt idx="107">
                  <c:v>MEJERIINGENIØR, MBA</c:v>
                </c:pt>
                <c:pt idx="108">
                  <c:v>MEJERIINGENIØR/ANALYSEKEMIKER</c:v>
                </c:pt>
                <c:pt idx="109">
                  <c:v>NEW PRODUCT DEVELOPMENT MANAGER</c:v>
                </c:pt>
                <c:pt idx="110">
                  <c:v>NORDIC BUSINESS DEVELOPMENT MANAGER</c:v>
                </c:pt>
                <c:pt idx="111">
                  <c:v>OVERORDNET PRODUKTIONSCHEF</c:v>
                </c:pt>
                <c:pt idx="112">
                  <c:v>OWNER</c:v>
                </c:pt>
                <c:pt idx="113">
                  <c:v>PME MANAGER</c:v>
                </c:pt>
                <c:pt idx="114">
                  <c:v>POST.DOC</c:v>
                </c:pt>
                <c:pt idx="115">
                  <c:v>PRESIDENT ASIA</c:v>
                </c:pt>
                <c:pt idx="116">
                  <c:v>PROCESINGENIØR</c:v>
                </c:pt>
                <c:pt idx="117">
                  <c:v>PROCESS CATEGROY MANAGER</c:v>
                </c:pt>
                <c:pt idx="118">
                  <c:v>PROCESS SPECIALIST</c:v>
                </c:pt>
                <c:pt idx="119">
                  <c:v>PROCESS SUPPORTER</c:v>
                </c:pt>
                <c:pt idx="120">
                  <c:v>PROCUREMENT GXP COORDINATOR</c:v>
                </c:pt>
                <c:pt idx="121">
                  <c:v>PRODUCT DEVELOPER</c:v>
                </c:pt>
                <c:pt idx="122">
                  <c:v>PRODUCT SYSTEM SPECIALIST</c:v>
                </c:pt>
                <c:pt idx="123">
                  <c:v>PRODUCT TECHNOLOGY MANAGER</c:v>
                </c:pt>
                <c:pt idx="124">
                  <c:v>PRODUCTION CHEMIST</c:v>
                </c:pt>
                <c:pt idx="125">
                  <c:v>PRODUCTION DIRECTOR</c:v>
                </c:pt>
                <c:pt idx="126">
                  <c:v>PRODUCTION MANAGER</c:v>
                </c:pt>
                <c:pt idx="127">
                  <c:v>PRODUCTION OPERATIONS ENGINEER</c:v>
                </c:pt>
                <c:pt idx="128">
                  <c:v>PRODUCTION OPTIMISATION CONSULTANT</c:v>
                </c:pt>
                <c:pt idx="129">
                  <c:v>PRODUCTION SUPPORT MANAGER</c:v>
                </c:pt>
                <c:pt idx="130">
                  <c:v>PRODUKTION DEVELOPMENT MANAGER</c:v>
                </c:pt>
                <c:pt idx="131">
                  <c:v>PRODUKTIONSINGENIØR</c:v>
                </c:pt>
                <c:pt idx="132">
                  <c:v>PRODUKTIONSKEMIKER</c:v>
                </c:pt>
                <c:pt idx="133">
                  <c:v>PROFESSIONAL</c:v>
                </c:pt>
                <c:pt idx="134">
                  <c:v>PROJECT DIRECTOR</c:v>
                </c:pt>
                <c:pt idx="135">
                  <c:v>PROJET ENGINEER</c:v>
                </c:pt>
                <c:pt idx="136">
                  <c:v>PROPOSALS &amp; SYSTEMS ENGINEER</c:v>
                </c:pt>
                <c:pt idx="137">
                  <c:v>PTD PROJECT MANAGER</c:v>
                </c:pt>
                <c:pt idx="138">
                  <c:v>PURCHASE MANAGER EMEA NORTH</c:v>
                </c:pt>
                <c:pt idx="139">
                  <c:v>QA PROFESSIONAL</c:v>
                </c:pt>
                <c:pt idx="140">
                  <c:v>QEHS SPECIALIST</c:v>
                </c:pt>
                <c:pt idx="141">
                  <c:v>QUALITY MANAGER</c:v>
                </c:pt>
                <c:pt idx="142">
                  <c:v>QUALITY SUPPORTER</c:v>
                </c:pt>
                <c:pt idx="143">
                  <c:v>R &amp; D ENGINEER</c:v>
                </c:pt>
                <c:pt idx="144">
                  <c:v>R&amp;D ENGINEER</c:v>
                </c:pt>
                <c:pt idx="145">
                  <c:v>REGULATORISK KONSULENT</c:v>
                </c:pt>
                <c:pt idx="146">
                  <c:v>RETSKEMIKER</c:v>
                </c:pt>
                <c:pt idx="147">
                  <c:v>SALES REPRESENTATIVE, AFI CHILD NUTRITION</c:v>
                </c:pt>
                <c:pt idx="148">
                  <c:v>SC OPERATIONAL BP</c:v>
                </c:pt>
                <c:pt idx="149">
                  <c:v>SCIENCE DIRECTOR</c:v>
                </c:pt>
                <c:pt idx="150">
                  <c:v>SECTION MANAGER FOOD &amp; PHARMA</c:v>
                </c:pt>
                <c:pt idx="151">
                  <c:v>SEKRETARIATSCHEF</c:v>
                </c:pt>
                <c:pt idx="152">
                  <c:v>SELVSTÆNDIG</c:v>
                </c:pt>
                <c:pt idx="153">
                  <c:v>SENIOR ACCOUNT MANAGER</c:v>
                </c:pt>
                <c:pt idx="154">
                  <c:v>SENIOR ADVICER</c:v>
                </c:pt>
                <c:pt idx="155">
                  <c:v>SENIOR APPLICATION PROJECT MANAGER</c:v>
                </c:pt>
                <c:pt idx="156">
                  <c:v>SENIOR APPLICATION SCIENTIST</c:v>
                </c:pt>
                <c:pt idx="157">
                  <c:v>SENIOR BUSINESS ANALYST</c:v>
                </c:pt>
                <c:pt idx="158">
                  <c:v>SENIOR BUSINESS PARTNER</c:v>
                </c:pt>
                <c:pt idx="159">
                  <c:v>SENIOR CHEMIST</c:v>
                </c:pt>
                <c:pt idx="160">
                  <c:v>SENIOR CONSULTANT</c:v>
                </c:pt>
                <c:pt idx="161">
                  <c:v>SENIOR DEVELOPMENT SCIENTIST</c:v>
                </c:pt>
                <c:pt idx="162">
                  <c:v>SENIOR DIRECTOR INTERNATIONAL SUPPLY CHAIN</c:v>
                </c:pt>
                <c:pt idx="163">
                  <c:v>SENIOR ENGINEERING SPECIALIST</c:v>
                </c:pt>
                <c:pt idx="164">
                  <c:v>SENIOR INNOVATION MANAGER &amp; BUSINESS DEVELOPMENT</c:v>
                </c:pt>
                <c:pt idx="165">
                  <c:v>SENIOR KEY ACCONT MANAGER</c:v>
                </c:pt>
                <c:pt idx="166">
                  <c:v>SENIOR KONSULENT MEJERI</c:v>
                </c:pt>
                <c:pt idx="167">
                  <c:v>SENIOR MANAGEMENT CONSULTANT</c:v>
                </c:pt>
                <c:pt idx="168">
                  <c:v>SENIOR MANAGER, QEHS</c:v>
                </c:pt>
                <c:pt idx="169">
                  <c:v>SENIOR PARTNER &amp; CO-OWNER</c:v>
                </c:pt>
                <c:pt idx="170">
                  <c:v>SENIOR PROJECT MANAGER E2E PLANNING</c:v>
                </c:pt>
                <c:pt idx="171">
                  <c:v>SENIOR QEHS MANAGER</c:v>
                </c:pt>
                <c:pt idx="172">
                  <c:v>SENIOR QUALITY MANAGER</c:v>
                </c:pt>
                <c:pt idx="173">
                  <c:v>SENIOR QUALITY SPECIALIST</c:v>
                </c:pt>
                <c:pt idx="174">
                  <c:v>SENIOR SPECIALIST MANUFACTURING IT</c:v>
                </c:pt>
                <c:pt idx="175">
                  <c:v>SENIOR SUPPLY CHAIN SPECIALIST</c:v>
                </c:pt>
                <c:pt idx="176">
                  <c:v>SENIOR TECHNOLOGY SPECIALIST</c:v>
                </c:pt>
                <c:pt idx="177">
                  <c:v>SENIORFORSKER</c:v>
                </c:pt>
                <c:pt idx="178">
                  <c:v>SOFTWARE ENGINEER</c:v>
                </c:pt>
                <c:pt idx="179">
                  <c:v>SR INNOVATION DIRECTOR</c:v>
                </c:pt>
                <c:pt idx="180">
                  <c:v>SR. MANAGER</c:v>
                </c:pt>
                <c:pt idx="181">
                  <c:v>SR. PROPOSAL ENGINEER</c:v>
                </c:pt>
                <c:pt idx="182">
                  <c:v>STATISTICIAN</c:v>
                </c:pt>
                <c:pt idx="183">
                  <c:v>STIFTER OG ADM. DIREKTØR</c:v>
                </c:pt>
                <c:pt idx="184">
                  <c:v>SUB-REGIONAL SALES LEADER</c:v>
                </c:pt>
                <c:pt idx="185">
                  <c:v>SUPPLIER ASSURANCE MANAGER</c:v>
                </c:pt>
                <c:pt idx="186">
                  <c:v>SUPPLY CHAIN DEVELOPMENT DIRECTOR</c:v>
                </c:pt>
                <c:pt idx="187">
                  <c:v>SUPPLY CHAIN DIRECTOR</c:v>
                </c:pt>
                <c:pt idx="188">
                  <c:v>SUSTAINABLE PACKAGING DIRECTOR, ARLA PRODUCT &amp; INN</c:v>
                </c:pt>
                <c:pt idx="189">
                  <c:v>SVP PRODUCTION &amp; SUPPLY CHAIN</c:v>
                </c:pt>
                <c:pt idx="190">
                  <c:v>TECHNICAL APPLICATION MANAGER</c:v>
                </c:pt>
                <c:pt idx="191">
                  <c:v>TECHNICAL DIRECTOR</c:v>
                </c:pt>
                <c:pt idx="192">
                  <c:v>TECHNICAL MANAGER</c:v>
                </c:pt>
                <c:pt idx="193">
                  <c:v>TECHNICAL OPERATIONS &amp; SUPPLY CHAIN</c:v>
                </c:pt>
                <c:pt idx="194">
                  <c:v>TECHNICAL PRODUCT MANAGER</c:v>
                </c:pt>
                <c:pt idx="195">
                  <c:v>TECHNICAL WRITER</c:v>
                </c:pt>
                <c:pt idx="196">
                  <c:v>TEKNISK CHEF</c:v>
                </c:pt>
                <c:pt idx="197">
                  <c:v>TILSYNSFØRENDE</c:v>
                </c:pt>
                <c:pt idx="198">
                  <c:v>UNDERVISER</c:v>
                </c:pt>
              </c:strCache>
            </c:strRef>
          </c:cat>
          <c:val>
            <c:numRef>
              <c:f>Medlemsoversigt!$J$4:$J$202</c:f>
              <c:numCache>
                <c:formatCode>General</c:formatCode>
                <c:ptCount val="199"/>
                <c:pt idx="0">
                  <c:v>8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92-B86D-4726-9D8D-CD9D22AD9B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/>
              <a:t>Vi fastholder vores fokus områder overordnet – de er kendetegnede ved at kræve vedvarende og kontinuerlig indsats – vi skal hele tiden blive bedre og nå nye resultater</a:t>
            </a:r>
          </a:p>
          <a:p>
            <a:pPr marL="171450" indent="-171450">
              <a:buFontTx/>
              <a:buChar char="-"/>
            </a:pPr>
            <a:r>
              <a:rPr lang="da-DK" dirty="0"/>
              <a:t>Højt kvalificerede. Gennem vores arbejde har vi løftet kandidatantallet til 25 -&gt; det mål vi satte som udgangspunkt er realiseret . Et revideret, højere mål blev sat på et møde blandt gruppens medlemmer tilbage i 2015. Samtidigt udtrykkes både i Mejerikontaktudvalget og fra KU et ønske om øget kvalificering -&gt; bedre kandidater, lavere frafald og kommer til udtryk med den nye adgangsbegrænsning.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10195-CF67-40D9-9FC9-4B4253DD23E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46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Som mejeriingeniører arbejder I med produktion, udvikling og kvalitetsstyring i mejeri- og fødevareindustrien. Men I kan også arbejde med ledelse, salg og markedsføring eller rådgivning.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I dette spil indtager I rollen som mejeriingeniører, der udvikler en dessertyoghurt ved navn YOMIN.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I grupper tager I stilling til 10 udfordringer, som påvirker yoghurtens tre egenskaber: Oplevet værdi, holdbarhed og omkostninger. Før spillet beslutter 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jer for at satse på to ud af de tre egenskaber ved at vælge et målkort, og via nogle hjælpekort vil erfarne mejeriingeniører give jer gode råd undervejs.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Som mejeriingeniører arbejder I med produktion, udvikling og kvalitetsstyring i mejeri- og fødevareindustrien. Men I kan også arbejde med ledelse, salg og markedsføring eller rådgivning.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I dette spil indtager I rollen som mejeriingeniører, der udvikler en dessertyoghurt ved navn YOMIN.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I grupper tager I stilling til 10 udfordringer, som påvirker yoghurtens tre egenskaber: Oplevet værdi, holdbarhed og omkostninger. Før spillet beslutter 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jer for at satse på to ud af de tre egenskaber ved at vælge et målkort, og via nogle hjælpekort vil erfarne mejeriingeniører give jer gode råd undervejs.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Som mejeriingeniører arbejder I med produktion, udvikling og kvalitetsstyring i mejeri- og fødevareindustrien. Men I kan også arbejde med ledelse, salg og markedsføring eller rådgivning.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I dette spil indtager I rollen som mejeriingeniører, der udvikler en dessertyoghurt ved navn YOMIN.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I grupper tager I stilling til 10 udfordringer, som påvirker yoghurtens tre egenskaber: Oplevet værdi, holdbarhed og omkostninger. Før spillet beslutter 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jer for at satse på to ud af de tre egenskaber ved at vælge et målkort, og via nogle hjælpekort vil erfarne mejeriingeniører give jer gode råd undervejs.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billedtekst">
  <p:cSld name="Titel og billedteks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 med billedtekst">
  <p:cSld name="Citat med billedteks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2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2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  <p:sp>
        <p:nvSpPr>
          <p:cNvPr id="123" name="Google Shape;123;p12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nekort">
  <p:cSld name="Navnekor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rt med citat og navn">
  <p:cSld name="Kort med citat og nav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1" name="Google Shape;141;p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ndt eller falsk">
  <p:cSld name="Sandt eller fals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5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C2382-5269-4959-88BB-5E68E8CEA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5B1E966-4989-4766-A67B-5A7360AD4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C360B3-E924-46E5-B7E6-390F061BA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D028626-8C52-4FC9-BB0F-FB4F91CF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0CA52AF-809D-4BAD-84CA-0DE75ED8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75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D8DD6-7333-4026-BE7C-6309E6D1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F33D5A-884A-44B7-9164-1BA95BB89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79328D-DBC5-4017-B121-0BC0B090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7102219-36E0-478A-81B2-EC75328F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AD061-9D51-4F92-8A33-D7E38A0C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2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93EFE-37FA-4B28-9F44-CE194A90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E39A6B3-2392-458B-93FB-7AF37DF5E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DEEBCC6-7C0E-4D2D-91E8-A50D7351D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CB9817-07B5-40D4-9B10-57342834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D2FA12-E7B5-4D4E-908D-C601C508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9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86934-D79F-4535-8BFB-98C8E08CF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C360CE-383F-430F-94BB-426DB15F4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A8E4714-FD01-4B35-AE9D-DA7EF3A25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B4A6099-507D-4C0F-8063-D955296A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606BF77-C542-4D1F-9601-671DBA57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3488F4-0D60-418E-9A51-31A4CF90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6CDDC-109C-424A-9B7D-688F0AF2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15E87D-9448-4D82-AEC3-B8231590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56C90A-E629-44CB-8C58-47052AB5E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5CB76EA-1C88-420D-862C-814C20239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D097CE0-34E8-49D2-8DCB-90BA0EF4D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BE6DD4F-EFDB-4C52-85A6-E3B59086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0BEA967-8106-4354-B6B1-DBA0114E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DBDD2A3-DF5B-424C-9C94-B40ADB5D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7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ED539-8A27-42AD-B43A-780CCBA9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3231DF-FEAA-47D7-9FD7-61F8BF11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4455745-5155-43A1-83B9-15889586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5441AC2-4C25-44C8-BE5F-4E157454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55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D77D012-2124-4E7F-839F-2ABC999D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7E308FF-F5EE-40E4-A035-0C21E9B2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5C63D57-8609-46FF-AA2A-41117C1C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15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857F3-B648-45FD-B0A0-EA9D534A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050522-A9CF-4153-BE35-BBACB3A08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B673262-281C-4237-B8F7-F9E3112C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498AEFB-060E-4842-9C86-BC144DF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1FE909E-2A8A-4FA0-A6E9-EE19CE32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632FA56-B919-4D3F-8B77-A0E1AB9D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38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08174-DB31-4B54-B360-4A766A67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9804B48-9AD6-4084-8BE2-E70719008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842B85-248F-4BAC-B162-D255141E8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50D0314-562F-4D79-8F0F-4C525AD1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C4DF8DC-9E03-4A54-8D52-4E0E800E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D01D2CB-A7B9-417C-8444-AC2EFE49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31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CD5C0-7C80-4A64-A9D5-90CBC23C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F33791A-DEE7-4FBD-B81A-C16B00C16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9CA760-EDCD-4D65-A3E0-30DA2A9F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2C8165-03AA-453A-80B6-9CB74E10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193C55-805D-4628-B72D-543A6E7A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4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C7E39E3-1419-4542-971E-F0493385F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F78EFE2-DFF0-46F4-A1F2-AAFF4273C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41EF39-6AE5-4611-B3AE-8026C5D8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B596E3F-94BD-494A-B3DE-6A9527A7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F9A10BD-7657-4867-8465-69EE9B73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50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B9093-AF10-49DF-8774-5AC0CDD80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50" y="0"/>
            <a:ext cx="8769350" cy="12319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222211E-3B24-4866-ADBE-150FD0877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1"/>
          <a:stretch/>
        </p:blipFill>
        <p:spPr>
          <a:xfrm>
            <a:off x="4794250" y="0"/>
            <a:ext cx="73787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C014F5D-32FF-43A4-B506-1A293740F3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25" y="5213349"/>
            <a:ext cx="1768475" cy="17684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4493801-4625-4CCA-A415-0191F7BFDFF4}"/>
              </a:ext>
            </a:extLst>
          </p:cNvPr>
          <p:cNvSpPr txBox="1"/>
          <p:nvPr userDrawn="1"/>
        </p:nvSpPr>
        <p:spPr>
          <a:xfrm>
            <a:off x="0" y="0"/>
            <a:ext cx="1040765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9F41342-EEF5-488D-A9AF-98C1EC6B711F}"/>
              </a:ext>
            </a:extLst>
          </p:cNvPr>
          <p:cNvSpPr txBox="1"/>
          <p:nvPr userDrawn="1"/>
        </p:nvSpPr>
        <p:spPr>
          <a:xfrm>
            <a:off x="0" y="0"/>
            <a:ext cx="103886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da-DK" sz="2800" dirty="0"/>
          </a:p>
          <a:p>
            <a:pPr algn="ctr"/>
            <a:endParaRPr lang="da-DK" sz="2800" dirty="0"/>
          </a:p>
          <a:p>
            <a:pPr algn="ctr"/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99834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FE84C-B6EE-4D99-862E-2089034C9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3F0916-0594-49C3-9A07-CB3BBED5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1BE703-68D2-433A-9E76-37EFE268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042A21C-3558-457A-9135-09426D52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199B22-C09C-42A6-8317-F76417C6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198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C0370-BFE8-4D16-8AF6-21FC8571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7E0AAA-060D-45B7-8E44-BED92861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FBB336-8A55-47DC-9A5A-3A277DDD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B28C4B-FC03-4ACB-A1F8-CAD34BAA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A7490D-4A3C-42AB-B9D2-D63DD3FE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067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94F28-15BD-4A5E-A639-E4C01886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D94935-0BA2-4415-9DB8-A2DA2305B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E6F560-F792-411F-A9C2-A0B33C47D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2973C0-82EE-45F0-8396-9139C0BC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792D2A5-9AB3-4536-A44B-FEB9ACAA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0BF6492-2A82-4421-B788-F5878116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9297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58E05-9E83-4F4C-873E-6AC03249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4B68B3-4170-4D99-8FA9-43A008310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A9F1574-D283-4187-A37F-B141A6FE9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D160FD0-3A8E-4449-8A55-94FF9C76A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65ED822-E43C-43CB-90DD-6027B4FA0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2F38CF7-ACB9-4C1A-8039-2D44B2BC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B03DB32-8448-4B7E-8FC1-06B8E627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87C08BC-8D11-4ED6-B0A7-56E3D975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5294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258EE-5959-4413-8012-08C824F1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45B6145-85A7-42F4-806C-4A3A5109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0E85F94-49D4-482E-B04F-8B6DE1798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D23CCFA-C70A-44C2-B67D-63B4A2D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5942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C354768-2C1E-49F3-9218-0B4708E9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0330" y="6178858"/>
            <a:ext cx="2781670" cy="542617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6956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B2290-8D28-4896-A588-45E9A879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6BA035-F0DA-4BA4-AEEF-A696D134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03FAC37-2C78-4D36-A09A-59EB39C32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F3D8F72-D6C4-404D-BE6D-A8B486C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B69A8E4-CA49-4FD8-83A9-EBCA1E66E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CE98B03-FB8A-4DBA-97F1-7651FE78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461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137D9-056B-4BA6-8E28-6E8BFD4C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EB7DAA7-C45F-409D-AA6F-4C4BCAFE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06C93A2-A94A-4982-B9F1-0BF180D01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E8FCBBE-2571-4076-8DD4-FA4C2D1C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0DFCC0-0F37-4801-AF7F-ED528450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FED474-F4EB-4BF6-9C32-B4A31B5F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392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8E202-8FE0-408E-82AA-F38D3068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239D86B-7494-495B-BB81-61362A61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6EA1C1-13F1-45FB-AD4B-C421FCFB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5C6A8B-DE70-4043-8AD2-ED9FBFFB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40C9F4-1CA6-4CFF-8E36-23B8CC22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D465801-15A1-4E4C-A679-FE79E82B7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AC18E99-F013-4794-8C5A-FE889AA55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757D82-F2A9-4A2D-824D-12456788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17517C2-5340-4913-B500-30C6EF1A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7CA78B-DBA3-48E3-9CFB-5A957A2C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710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PICTURE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C4DCE3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1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1"/>
          <p:cNvGrpSpPr/>
          <p:nvPr/>
        </p:nvGrpSpPr>
        <p:grpSpPr>
          <a:xfrm>
            <a:off x="27222" y="157"/>
            <a:ext cx="2356674" cy="6853096"/>
            <a:chOff x="6627813" y="195610"/>
            <a:chExt cx="1952625" cy="5678141"/>
          </a:xfrm>
        </p:grpSpPr>
        <p:sp>
          <p:nvSpPr>
            <p:cNvPr id="24" name="Google Shape;24;p1"/>
            <p:cNvSpPr/>
            <p:nvPr/>
          </p:nvSpPr>
          <p:spPr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Google Shape;39;p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Google Shape;40;p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Google Shape;41;p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2E9727A-D2D8-4CBB-931B-1151EC25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6F0D257-176D-4A6A-820C-BE20CECE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D5FF34-F8E5-406B-A210-7B6107746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5E4F4-8BF9-4C07-B2ED-AAA36F662B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5B6FED-791B-447C-AB0C-EABC995E3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A646CA-2E6B-4ACF-8B83-DAB52D614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08602-AF95-4E38-8E96-AA3512A26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9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AA74ECC-38A7-4618-AFCB-C26495F4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8FCE68-4B13-4111-B6E2-17154B2CC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676AA20-75B5-48B2-8179-FB31ADB2C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26344-857C-4E32-A563-B4FA5CCE6A4B}" type="datetimeFigureOut">
              <a:rPr lang="da-DK" smtClean="0"/>
              <a:t>20-09-2023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FDAB801-583D-4325-89C1-31AD5CC3C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61AA16-C8EE-4C67-B22A-B633A9122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208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imer.norsker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tudier.ku.dk/bachelor/foedevarer-og-ernaering/undervisning-og-opbygning/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tudier.ku.dk/kandidat/foedevarevidenskab/specialisering/mejeriteknologi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FEC283-C956-4D4C-A11E-FE0851323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66578"/>
            <a:ext cx="11139854" cy="930447"/>
          </a:xfrm>
        </p:spPr>
        <p:txBody>
          <a:bodyPr>
            <a:normAutofit/>
          </a:bodyPr>
          <a:lstStyle/>
          <a:p>
            <a:r>
              <a:rPr lang="da-DK" sz="5400" dirty="0" err="1">
                <a:solidFill>
                  <a:srgbClr val="FFFFFF"/>
                </a:solidFill>
              </a:rPr>
              <a:t>Dairy</a:t>
            </a:r>
            <a:r>
              <a:rPr lang="da-DK" sz="5400" dirty="0">
                <a:solidFill>
                  <a:srgbClr val="FFFFFF"/>
                </a:solidFill>
              </a:rPr>
              <a:t> Game besøg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D0AD5FA-ED42-496C-9669-9A27D9BB0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25638"/>
            <a:ext cx="9144000" cy="420001"/>
          </a:xfrm>
        </p:spPr>
        <p:txBody>
          <a:bodyPr>
            <a:normAutofit/>
          </a:bodyPr>
          <a:lstStyle/>
          <a:p>
            <a:r>
              <a:rPr lang="da-DK" sz="2000" dirty="0">
                <a:solidFill>
                  <a:srgbClr val="E7E6E6"/>
                </a:solidFill>
              </a:rPr>
              <a:t> </a:t>
            </a:r>
            <a:endParaRPr lang="en-US" sz="2000" dirty="0">
              <a:solidFill>
                <a:srgbClr val="E7E6E6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 descr="Et billede, der indeholder forside, sort, mand, hvid&#10;&#10;Automatisk genereret beskrivelse">
            <a:extLst>
              <a:ext uri="{FF2B5EF4-FFF2-40B4-BE49-F238E27FC236}">
                <a16:creationId xmlns:a16="http://schemas.microsoft.com/office/drawing/2014/main" id="{19C35E9A-C8D2-4395-BB30-DA06A466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6293"/>
            <a:ext cx="12192000" cy="2225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2B20AC-FFD0-464B-8CC7-BDEFFF7FC9FA}"/>
              </a:ext>
            </a:extLst>
          </p:cNvPr>
          <p:cNvSpPr txBox="1"/>
          <p:nvPr/>
        </p:nvSpPr>
        <p:spPr>
          <a:xfrm>
            <a:off x="393308" y="2310834"/>
            <a:ext cx="10964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Lidt om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/Mig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Uddannelsen til Mejeriingeniør, og hvad så?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Yoghurt og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Yomin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Dairy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game med præmie</a:t>
            </a:r>
          </a:p>
        </p:txBody>
      </p:sp>
    </p:spTree>
    <p:extLst>
      <p:ext uri="{BB962C8B-B14F-4D97-AF65-F5344CB8AC3E}">
        <p14:creationId xmlns:p14="http://schemas.microsoft.com/office/powerpoint/2010/main" val="343534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5400"/>
              <a:buFont typeface="Century Gothic"/>
              <a:buNone/>
            </a:pPr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Opsætning</a:t>
            </a:r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Grupper af 5 deltagere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Spil, kort og kuber lægges korrekt på hvert bord forud for elevernes ankomst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Brug </a:t>
            </a:r>
            <a:r>
              <a:rPr lang="da-DK" u="sng">
                <a:solidFill>
                  <a:schemeClr val="hlink"/>
                </a:solidFill>
                <a:hlinkClick r:id="rId3"/>
              </a:rPr>
              <a:t>timer.norsker.com </a:t>
            </a:r>
            <a:r>
              <a:rPr lang="da-DK"/>
              <a:t>som nedtællings ur på skærm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70" name="Google Shape;17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Program for i dag</a:t>
            </a:r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2589212" y="1645355"/>
            <a:ext cx="8915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Velkommen og præsentation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Oplæg fra industrien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Introduktion til Dairy Game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Vi spiller Dairy Game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Afslutning og kåring af vinderholdet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Åben dialog og spørgsmål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Tak for i dag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</p:txBody>
      </p:sp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92" name="Google Shape;192;p21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Introduktion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body" idx="1"/>
          </p:nvPr>
        </p:nvSpPr>
        <p:spPr>
          <a:xfrm>
            <a:off x="2260600" y="1476689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En simpel udgave af virkeligheden – I indtager nu rollen som mejeriingeniør team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I har fået en ny opgave af jeres arbejdsgiver, og skal udvikle en dessert yoghurt ved navn YOMIN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Flere teams i virksomheden har fået samme opgave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Som mejeriingeniør arbejder I ed produktion, udvikling og kvalitetsstyring</a:t>
            </a:r>
            <a:endParaRPr/>
          </a:p>
          <a:p>
            <a:pPr marL="342900" lvl="0" indent="-2371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da-DK" sz="1665"/>
              <a:t>I kan også vælge at arbejde med ledelse, salg markedsføring eller rådgivning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665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Introduktion</a:t>
            </a:r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1"/>
          </p:nvPr>
        </p:nvSpPr>
        <p:spPr>
          <a:xfrm>
            <a:off x="2260600" y="1476689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For at udvikle YOMIN, skal I tage stilling til 10 udfordringer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Hver udfordring påvirker yoghurten på 3 egenskaber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da-DK"/>
              <a:t>Oplevet værdi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da-DK"/>
              <a:t>Holdbarhed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da-DK"/>
              <a:t>Omkostning</a:t>
            </a:r>
            <a:endParaRPr/>
          </a:p>
          <a:p>
            <a:pPr marL="742950" lvl="1" indent="-18415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Før vi starter skal I om lidt beslutte jer for, at satse på 2 ud af de tre egenskaber.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01" name="Google Shape;20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Udfordringskort</a:t>
            </a:r>
            <a:endParaRPr/>
          </a:p>
        </p:txBody>
      </p:sp>
      <p:pic>
        <p:nvPicPr>
          <p:cNvPr id="215" name="Google Shape;215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92925" y="1274260"/>
            <a:ext cx="5712974" cy="37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/>
        </p:nvSpPr>
        <p:spPr>
          <a:xfrm>
            <a:off x="1495640" y="5279019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Indeholder forskellige udfordringer som skal løses gennem hele 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 ressourcemæssige dyreste vej er ikke altid den bedste for jer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Hjælpekort</a:t>
            </a:r>
            <a:endParaRPr/>
          </a:p>
        </p:txBody>
      </p:sp>
      <p:pic>
        <p:nvPicPr>
          <p:cNvPr id="223" name="Google Shape;223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89212" y="1264555"/>
            <a:ext cx="7570788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/>
          <p:nvPr/>
        </p:nvSpPr>
        <p:spPr>
          <a:xfrm>
            <a:off x="1480400" y="4486539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Hjælpekort giver jer igennem spille gode råd fra erfarne mejeriingeniører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 er hjælpekort til alle runder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Fordel hjælpekortene mellem jer i gruppen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Konsekvenskort</a:t>
            </a:r>
            <a:endParaRPr/>
          </a:p>
        </p:txBody>
      </p:sp>
      <p:pic>
        <p:nvPicPr>
          <p:cNvPr id="231" name="Google Shape;231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92925" y="1264555"/>
            <a:ext cx="5532144" cy="37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/>
          <p:nvPr/>
        </p:nvSpPr>
        <p:spPr>
          <a:xfrm>
            <a:off x="1465160" y="5042805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Disse placeres i en bunke uden for spillepladen, kun de valgte må lægges i konsekvensfeltet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 må først kigge på konsekvenskortene når man har gjort sit valg i hver runde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Ressourcekuber</a:t>
            </a:r>
            <a:br>
              <a:rPr lang="da-DK"/>
            </a:br>
            <a:endParaRPr/>
          </a:p>
        </p:txBody>
      </p:sp>
      <p:pic>
        <p:nvPicPr>
          <p:cNvPr id="239" name="Google Shape;23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7"/>
          <p:cNvSpPr txBox="1"/>
          <p:nvPr/>
        </p:nvSpPr>
        <p:spPr>
          <a:xfrm>
            <a:off x="1465160" y="5042805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Holdets 10 ressourcekuber skal ligge i bunden af spillepladen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 har kun 10 ressourcekuber gennem hele spillet, så i gennemsnit 1 pr. runde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Overskydende ressourcekuber giver 1 point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1" name="Google Shape;241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592925" y="1264555"/>
            <a:ext cx="2833687" cy="377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Målkort</a:t>
            </a:r>
            <a:endParaRPr/>
          </a:p>
        </p:txBody>
      </p:sp>
      <p:pic>
        <p:nvPicPr>
          <p:cNvPr id="247" name="Google Shape;247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92924" y="1264555"/>
            <a:ext cx="6720831" cy="31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/>
        </p:nvSpPr>
        <p:spPr>
          <a:xfrm>
            <a:off x="1495639" y="4593219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Vælg et målkort i fællesskab, og læg det på spillepladen i feltet ”mål” 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Læg pointbrikker på 8-tal, den sorte lægges på udstreget mål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Tænk over disse mål hver gang I taget en beslutning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59BAB-3A4A-442E-B2B2-936B0B36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003" y="603849"/>
            <a:ext cx="11075670" cy="1231900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/>
              <a:t>       </a:t>
            </a:r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Industrigruppen bag Mejeriingeniøruddannelsen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DC457D5-180A-4640-A3D1-48175098C270}"/>
              </a:ext>
            </a:extLst>
          </p:cNvPr>
          <p:cNvSpPr/>
          <p:nvPr/>
        </p:nvSpPr>
        <p:spPr>
          <a:xfrm>
            <a:off x="510949" y="2270261"/>
            <a:ext cx="9692639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28 virksomheder står bag Industrigruppen og har brug for jer!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Fokuserer på at uddanne 30-35 </a:t>
            </a:r>
            <a:r>
              <a:rPr kumimoji="0" lang="da-DK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højt kvalificerede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mejeriingeniører pr. år ved at synliggøre uddannelsen og øge kendskabet til branchen gennem events til relevante aktiviteter som bl.a. karrierebus, kandidataften. www.dairy-career.dk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Støtte og fremtidssikre mejeriingeniøruddannelsen ved at skabe et internationalt og højt fagligt niveau gennem et udbygget og styrket samarbejde med Food på KU og DTU Fødevareinstitut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Ambassadører fra mejeriindustrien og på KU Science.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061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Målet med spillet</a:t>
            </a:r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body" idx="1"/>
          </p:nvPr>
        </p:nvSpPr>
        <p:spPr>
          <a:xfrm>
            <a:off x="2589212" y="19050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Tag de rigtige beslutninger under spillet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Få så mange point som muligt, på de to skalaer I har valgt på jeres målkort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Holdet med flest point har vundet! 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Sådan spilles spillet</a:t>
            </a:r>
            <a:endParaRPr/>
          </a:p>
        </p:txBody>
      </p:sp>
      <p:sp>
        <p:nvSpPr>
          <p:cNvPr id="263" name="Google Shape;263;p30"/>
          <p:cNvSpPr txBox="1">
            <a:spLocks noGrp="1"/>
          </p:cNvSpPr>
          <p:nvPr>
            <p:ph type="body" idx="1"/>
          </p:nvPr>
        </p:nvSpPr>
        <p:spPr>
          <a:xfrm>
            <a:off x="1842452" y="1522408"/>
            <a:ext cx="8915400" cy="449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I har 4 minutter til at løse hvert dilemma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Tag det øverste udfordringskort og læs teksten højt for de andre i gruppen og brug tiden til, at vælge en af beslutningsmulighederne 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De deltagere, som har hjælpekort, der passer til udfordringen, læser dem højt for de andre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Diskuter, hvilken beslutning I bør tage.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Betal de nødvendige resursekuber, og træk det relevante konsekvenskort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Sådan spilles spillet</a:t>
            </a:r>
            <a:endParaRPr/>
          </a:p>
        </p:txBody>
      </p:sp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1842452" y="1522408"/>
            <a:ext cx="8915400" cy="449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 txBox="1"/>
          <p:nvPr/>
        </p:nvSpPr>
        <p:spPr>
          <a:xfrm>
            <a:off x="1994852" y="1674808"/>
            <a:ext cx="8915400" cy="449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Negative tal på konsekvenskortet flytter altid pointbrikken til venstre, mens positive tal altid flytter den mod højre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da-DK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Læg brugte kort i spille til side og afvent nedtællingsuret aktiveres på ny af game masteren</a:t>
            </a:r>
            <a:endParaRPr/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da-DK"/>
              <a:t>Sådan slutter spillet</a:t>
            </a:r>
            <a:endParaRPr/>
          </a:p>
        </p:txBody>
      </p:sp>
      <p:sp>
        <p:nvSpPr>
          <p:cNvPr id="277" name="Google Shape;277;p3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Rammer en pointbrik den røde markering, opgives produktet og spillet stopper. Dette gælder også for den sorte brik.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Spillet slutter for alle, efter I har taget stilling til den 10. udfordring og taget konsekvensen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Læg point sammen fra de to skalaer, som er gældende for jeres målkort. Læg evt. over skydende ressourcer til. Dette er jeres slutresultat. 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da-DK"/>
              <a:t>Mens vi henter point ind, sorteres kort til sidst</a:t>
            </a:r>
            <a:endParaRPr/>
          </a:p>
        </p:txBody>
      </p:sp>
      <p:pic>
        <p:nvPicPr>
          <p:cNvPr id="278" name="Google Shape;27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>
            <a:spLocks noGrp="1"/>
          </p:cNvSpPr>
          <p:nvPr>
            <p:ph type="title"/>
          </p:nvPr>
        </p:nvSpPr>
        <p:spPr>
          <a:xfrm>
            <a:off x="2448560" y="2532656"/>
            <a:ext cx="7711440" cy="153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7200"/>
              <a:buFont typeface="Century Gothic"/>
              <a:buNone/>
            </a:pPr>
            <a:r>
              <a:rPr lang="da-DK" sz="7200"/>
              <a:t>God fornøjelse!</a:t>
            </a:r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0" y="4826000"/>
            <a:ext cx="20320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4DF105-602E-47D8-8F56-6E9CDF8D7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a-DK" sz="2400" dirty="0"/>
              <a:t>Navn: Steffan Dyrnø</a:t>
            </a:r>
          </a:p>
          <a:p>
            <a:r>
              <a:rPr lang="da-DK" sz="2400" dirty="0"/>
              <a:t>Alder: 35</a:t>
            </a:r>
          </a:p>
          <a:p>
            <a:r>
              <a:rPr lang="da-DK" sz="2400" dirty="0"/>
              <a:t>Bopæl: Aarhus</a:t>
            </a:r>
          </a:p>
          <a:p>
            <a:r>
              <a:rPr lang="da-DK" sz="2400" dirty="0"/>
              <a:t>Uddannelse: </a:t>
            </a:r>
            <a:r>
              <a:rPr lang="da-DK" sz="2400" dirty="0" err="1"/>
              <a:t>MSc</a:t>
            </a:r>
            <a:r>
              <a:rPr lang="da-DK" sz="2400" dirty="0"/>
              <a:t> </a:t>
            </a:r>
            <a:r>
              <a:rPr lang="da-DK" sz="2400" dirty="0" err="1"/>
              <a:t>Dairy</a:t>
            </a:r>
            <a:r>
              <a:rPr lang="da-DK" sz="2400" dirty="0"/>
              <a:t> Science and Technology/Mejeriingeniør </a:t>
            </a:r>
          </a:p>
          <a:p>
            <a:r>
              <a:rPr lang="da-DK" sz="2400" dirty="0"/>
              <a:t>Arbejde: New Product Development Manager i Arla - Mozzarella</a:t>
            </a:r>
          </a:p>
          <a:p>
            <a:r>
              <a:rPr lang="da-DK" sz="2400" dirty="0"/>
              <a:t>Mine overvejelser inden jeg startede på uddannelsen: Naturvidenskab, teori om til praksis, et produkt i hånden, mennesker skal altid have mad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B8ECC-A6C9-48F2-B739-B835108AA22F}"/>
              </a:ext>
            </a:extLst>
          </p:cNvPr>
          <p:cNvSpPr txBox="1"/>
          <p:nvPr/>
        </p:nvSpPr>
        <p:spPr>
          <a:xfrm>
            <a:off x="649708" y="533459"/>
            <a:ext cx="38096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NPD Specialist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Pilot Plant manager 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– 2022: Studerende, 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2006-2016: Professionel soldat, Oversergent, efterretningsspecialist, logistiskspecialist </a:t>
            </a: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2xUdsendelser:</a:t>
            </a: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 2012</a:t>
            </a: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Kosovo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Gymnasial STX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5BBF9-A5A1-4781-B94D-AC3E25CF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258" y="367990"/>
            <a:ext cx="1787838" cy="19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8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0BAE41-466F-4714-85F7-C99232021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da-DK" sz="2800"/>
              <a:t>Bachelor i Fødevarer og ernæring</a:t>
            </a:r>
            <a:endParaRPr lang="en-US" sz="28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A380C2-46E0-461D-942C-A9024023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fontScale="85000" lnSpcReduction="10000"/>
          </a:bodyPr>
          <a:lstStyle/>
          <a:p>
            <a:r>
              <a:rPr lang="da-DK" sz="2000" dirty="0"/>
              <a:t>Karakterkrav: 6.0 / Kvote 2</a:t>
            </a:r>
          </a:p>
          <a:p>
            <a:r>
              <a:rPr lang="da-DK" sz="2000" dirty="0"/>
              <a:t>Introuge og Rustur</a:t>
            </a:r>
          </a:p>
          <a:p>
            <a:r>
              <a:rPr lang="da-DK" sz="2000" dirty="0"/>
              <a:t>Studiemiljø </a:t>
            </a:r>
          </a:p>
          <a:p>
            <a:r>
              <a:rPr lang="da-DK" sz="2000" dirty="0"/>
              <a:t>A-vej</a:t>
            </a:r>
          </a:p>
          <a:p>
            <a:r>
              <a:rPr lang="da-DK" sz="2000" dirty="0"/>
              <a:t>Uddannelsens opbygning</a:t>
            </a:r>
          </a:p>
          <a:p>
            <a:r>
              <a:rPr lang="da-DK" sz="2000" dirty="0"/>
              <a:t>Der kan forekomme ændringer af bachelorforløbet. Den aktuelle struktur kan findes på: </a:t>
            </a:r>
            <a:r>
              <a:rPr lang="en-US" sz="2000" dirty="0">
                <a:hlinkClick r:id="rId2"/>
              </a:rPr>
              <a:t>https://studier.ku.dk/bachelor/foedevarer-og-ernaering/undervisning-og-opbygning/</a:t>
            </a:r>
            <a:r>
              <a:rPr lang="da-DK" sz="2000" dirty="0"/>
              <a:t> </a:t>
            </a:r>
            <a:endParaRPr lang="en-US" sz="2000" dirty="0"/>
          </a:p>
        </p:txBody>
      </p:sp>
      <p:pic>
        <p:nvPicPr>
          <p:cNvPr id="6" name="Billede 5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6FF5FCDD-9FD4-4BFF-A9B4-0446A0BA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171" y="643467"/>
            <a:ext cx="6147953" cy="5410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8E4F8E-0CAB-4DB1-BD57-C5CE806731BC}"/>
              </a:ext>
            </a:extLst>
          </p:cNvPr>
          <p:cNvSpPr/>
          <p:nvPr/>
        </p:nvSpPr>
        <p:spPr>
          <a:xfrm>
            <a:off x="5928360" y="5398346"/>
            <a:ext cx="1554480" cy="3623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52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D06D9-F903-492C-9FB3-C05242BD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 fontScale="90000"/>
          </a:bodyPr>
          <a:lstStyle/>
          <a:p>
            <a:pPr algn="ctr"/>
            <a:r>
              <a:rPr lang="da-DK" sz="2800" dirty="0"/>
              <a:t>Master in </a:t>
            </a:r>
            <a:r>
              <a:rPr lang="da-DK" sz="2800" dirty="0" err="1"/>
              <a:t>Dairy</a:t>
            </a:r>
            <a:r>
              <a:rPr lang="da-DK" sz="2800" dirty="0"/>
              <a:t> Science and Technology - Mejeriingeniør</a:t>
            </a:r>
            <a:endParaRPr lang="en-US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159CDB-0495-419A-B346-280825421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fontScale="92500" lnSpcReduction="20000"/>
          </a:bodyPr>
          <a:lstStyle/>
          <a:p>
            <a:r>
              <a:rPr lang="da-DK" sz="2000" dirty="0"/>
              <a:t>Retskrav efter bachelor i fødevareteknologi</a:t>
            </a:r>
          </a:p>
          <a:p>
            <a:r>
              <a:rPr lang="da-DK" sz="2000" dirty="0"/>
              <a:t>Uddannelsens opbygning</a:t>
            </a:r>
          </a:p>
          <a:p>
            <a:r>
              <a:rPr lang="da-DK" sz="2000" dirty="0"/>
              <a:t>Studiemiljø </a:t>
            </a:r>
          </a:p>
          <a:p>
            <a:r>
              <a:rPr lang="da-DK" sz="2000" dirty="0"/>
              <a:t>Lønnet praktik</a:t>
            </a:r>
          </a:p>
          <a:p>
            <a:r>
              <a:rPr lang="da-DK" sz="2000" dirty="0"/>
              <a:t>Lav arbejdsløshed</a:t>
            </a:r>
          </a:p>
          <a:p>
            <a:r>
              <a:rPr lang="da-DK" sz="2000" dirty="0"/>
              <a:t>Der kan forekomme ændringer af specialiseringsforløbet. De aktuelle forløb kan findes på: </a:t>
            </a:r>
            <a:r>
              <a:rPr lang="en-US" sz="2000" dirty="0">
                <a:hlinkClick r:id="rId2"/>
              </a:rPr>
              <a:t>https://studier.ku.dk/kandidat/foedevarevidenskab/specialisering/mejeriteknologi/</a:t>
            </a:r>
            <a:r>
              <a:rPr lang="da-DK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C37B6B-081D-4F33-A2EA-8A25EF5E1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12" y="552450"/>
            <a:ext cx="555683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97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9E8186-F97F-4216-9F6D-4D5021FA708E}"/>
              </a:ext>
            </a:extLst>
          </p:cNvPr>
          <p:cNvSpPr txBox="1"/>
          <p:nvPr/>
        </p:nvSpPr>
        <p:spPr>
          <a:xfrm>
            <a:off x="123025" y="5704867"/>
            <a:ext cx="719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tænkelige fødevare- eller procesvirksomheder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C9DF5-293B-4667-8723-28FA785B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175" y="5603669"/>
            <a:ext cx="938714" cy="962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BA963-53AC-45F9-BF84-7B30C277F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653" y="5632390"/>
            <a:ext cx="1343025" cy="933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4019D-CCDA-4DAB-8248-07C444CC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354" y="5572679"/>
            <a:ext cx="1114425" cy="1095375"/>
          </a:xfrm>
          <a:prstGeom prst="rect">
            <a:avLst/>
          </a:prstGeom>
        </p:spPr>
      </p:pic>
      <p:pic>
        <p:nvPicPr>
          <p:cNvPr id="4" name="Billede 3" descr="Et billede, der indeholder tekst, Font/skrifttype, skærmbillede&#10;&#10;Automatisk genereret beskrivelse">
            <a:extLst>
              <a:ext uri="{FF2B5EF4-FFF2-40B4-BE49-F238E27FC236}">
                <a16:creationId xmlns:a16="http://schemas.microsoft.com/office/drawing/2014/main" id="{D6981933-BD90-FF7E-684A-A5AB4AC07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79" y="1196911"/>
            <a:ext cx="10219641" cy="31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3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A59A77-1A73-4E7A-8EA7-6B7BC776507D}"/>
              </a:ext>
            </a:extLst>
          </p:cNvPr>
          <p:cNvSpPr txBox="1"/>
          <p:nvPr/>
        </p:nvSpPr>
        <p:spPr>
          <a:xfrm>
            <a:off x="0" y="431970"/>
            <a:ext cx="2791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uddannede mejeriingeniører de sidste 100 år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 aktive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9D0E932-1416-2B06-EBF4-272A763E41CA}"/>
              </a:ext>
            </a:extLst>
          </p:cNvPr>
          <p:cNvGraphicFramePr>
            <a:graphicFrameLocks noGrp="1"/>
          </p:cNvGraphicFramePr>
          <p:nvPr/>
        </p:nvGraphicFramePr>
        <p:xfrm>
          <a:off x="1223890" y="0"/>
          <a:ext cx="10480431" cy="693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67D8F2EA-FC6A-7C8E-034E-7B899E714A7E}"/>
              </a:ext>
            </a:extLst>
          </p:cNvPr>
          <p:cNvSpPr txBox="1"/>
          <p:nvPr/>
        </p:nvSpPr>
        <p:spPr>
          <a:xfrm>
            <a:off x="9115865" y="291684"/>
            <a:ext cx="3188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Mejeriingeniører – et efterspurgt brand!</a:t>
            </a:r>
          </a:p>
        </p:txBody>
      </p:sp>
    </p:spTree>
    <p:extLst>
      <p:ext uri="{BB962C8B-B14F-4D97-AF65-F5344CB8AC3E}">
        <p14:creationId xmlns:p14="http://schemas.microsoft.com/office/powerpoint/2010/main" val="403938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335B9-FA14-4CE2-89D1-8026388AC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58" y="1679585"/>
            <a:ext cx="10049968" cy="4160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B67B0-2CDC-4C07-B490-E76F17081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517" y="112294"/>
            <a:ext cx="2262345" cy="1491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6F179-4F74-437E-9D8F-0AE6531627C5}"/>
              </a:ext>
            </a:extLst>
          </p:cNvPr>
          <p:cNvSpPr txBox="1"/>
          <p:nvPr/>
        </p:nvSpPr>
        <p:spPr>
          <a:xfrm>
            <a:off x="901958" y="403056"/>
            <a:ext cx="6734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Gennemsnits startløn: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39.754kr (fra 2020, nye tal på vej)</a:t>
            </a:r>
          </a:p>
        </p:txBody>
      </p:sp>
    </p:spTree>
    <p:extLst>
      <p:ext uri="{BB962C8B-B14F-4D97-AF65-F5344CB8AC3E}">
        <p14:creationId xmlns:p14="http://schemas.microsoft.com/office/powerpoint/2010/main" val="115573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B67B0-2CDC-4C07-B490-E76F1708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517" y="112294"/>
            <a:ext cx="2262345" cy="1491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6F179-4F74-437E-9D8F-0AE6531627C5}"/>
              </a:ext>
            </a:extLst>
          </p:cNvPr>
          <p:cNvSpPr txBox="1"/>
          <p:nvPr/>
        </p:nvSpPr>
        <p:spPr>
          <a:xfrm>
            <a:off x="901957" y="403056"/>
            <a:ext cx="806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Gennemsnitsløn for nye mejeriingeniører: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39.376kr (DMF lønstatistik 2022)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8329E49-58D9-46F9-B85C-5115704A4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03" y="1914670"/>
            <a:ext cx="10749393" cy="43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11813"/>
      </p:ext>
    </p:extLst>
  </p:cSld>
  <p:clrMapOvr>
    <a:masterClrMapping/>
  </p:clrMapOvr>
</p:sld>
</file>

<file path=ppt/theme/theme1.xml><?xml version="1.0" encoding="utf-8"?>
<a:theme xmlns:a="http://schemas.openxmlformats.org/drawingml/2006/main" name="Visk">
  <a:themeElements>
    <a:clrScheme name="Visk">
      <a:dk1>
        <a:srgbClr val="000000"/>
      </a:dk1>
      <a:lt1>
        <a:srgbClr val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1902</Words>
  <Application>Microsoft Office PowerPoint</Application>
  <PresentationFormat>Widescreen</PresentationFormat>
  <Paragraphs>371</Paragraphs>
  <Slides>24</Slides>
  <Notes>16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24</vt:i4>
      </vt:variant>
    </vt:vector>
  </HeadingPairs>
  <TitlesOfParts>
    <vt:vector size="32" baseType="lpstr">
      <vt:lpstr>Calibri Light</vt:lpstr>
      <vt:lpstr>Noto Sans Symbols</vt:lpstr>
      <vt:lpstr>Arial</vt:lpstr>
      <vt:lpstr>Calibri</vt:lpstr>
      <vt:lpstr>Century Gothic</vt:lpstr>
      <vt:lpstr>Visk</vt:lpstr>
      <vt:lpstr>Office-tema</vt:lpstr>
      <vt:lpstr>1_Office-tema</vt:lpstr>
      <vt:lpstr>Dairy Game besøg</vt:lpstr>
      <vt:lpstr>       Industrigruppen bag Mejeriingeniøruddannelsen</vt:lpstr>
      <vt:lpstr>PowerPoint-præsentation</vt:lpstr>
      <vt:lpstr>Bachelor i Fødevarer og ernæring</vt:lpstr>
      <vt:lpstr>Master in Dairy Science and Technology - Mejeriingeniør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Opsætning</vt:lpstr>
      <vt:lpstr>Program for i dag</vt:lpstr>
      <vt:lpstr>Introduktion</vt:lpstr>
      <vt:lpstr>Introduktion</vt:lpstr>
      <vt:lpstr>Udfordringskort</vt:lpstr>
      <vt:lpstr>Hjælpekort</vt:lpstr>
      <vt:lpstr>Konsekvenskort</vt:lpstr>
      <vt:lpstr>Ressourcekuber </vt:lpstr>
      <vt:lpstr>Målkort</vt:lpstr>
      <vt:lpstr>Målet med spillet</vt:lpstr>
      <vt:lpstr>Sådan spilles spillet</vt:lpstr>
      <vt:lpstr>Sådan spilles spillet</vt:lpstr>
      <vt:lpstr>Sådan slutter spillet</vt:lpstr>
      <vt:lpstr>God fornøjelse!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Opsætning</dc:title>
  <dc:creator>Jette Rohde</dc:creator>
  <cp:lastModifiedBy>Jette Rohde</cp:lastModifiedBy>
  <cp:revision>2</cp:revision>
  <dcterms:modified xsi:type="dcterms:W3CDTF">2023-09-20T09:18:04Z</dcterms:modified>
</cp:coreProperties>
</file>