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5" r:id="rId3"/>
  </p:sldMasterIdLst>
  <p:notesMasterIdLst>
    <p:notesMasterId r:id="rId9"/>
  </p:notesMasterIdLst>
  <p:sldIdLst>
    <p:sldId id="258" r:id="rId4"/>
    <p:sldId id="303" r:id="rId5"/>
    <p:sldId id="289" r:id="rId6"/>
    <p:sldId id="263" r:id="rId7"/>
    <p:sldId id="268" r:id="rId8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9" autoAdjust="0"/>
    <p:restoredTop sz="94660"/>
  </p:normalViewPr>
  <p:slideViewPr>
    <p:cSldViewPr snapToGrid="0">
      <p:cViewPr varScale="1">
        <p:scale>
          <a:sx n="61" d="100"/>
          <a:sy n="61" d="100"/>
        </p:scale>
        <p:origin x="108" y="11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45A172-92D7-4B00-96BA-2C59CCD09B80}" type="datetimeFigureOut">
              <a:rPr lang="da-DK" smtClean="0"/>
              <a:t>02-03-2021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711FF6-C186-452C-879C-5E08B60629E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72097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Vigtigt at være på de sociale medier, det er der de unge er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210195-CF67-40D9-9FC9-4B4253DD23E1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3172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Fortsat stor tilslutning til events for studerende med support fra </a:t>
            </a:r>
            <a:r>
              <a:rPr lang="da-DK" dirty="0" err="1"/>
              <a:t>IbMs</a:t>
            </a:r>
            <a:r>
              <a:rPr lang="da-DK" dirty="0"/>
              <a:t> ambassadører og ikke mindst stor velvillighed fra medlemsvirksomhederne til at åbne dørene for de studerende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210195-CF67-40D9-9FC9-4B4253DD23E1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3862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file:///C:\Users\Public\GEAGroupTemplates\Keyvisuals\Keyvisual_GEA%20Process%20Engineering.jpg" TargetMode="Externa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84B9093-AF10-49DF-8774-5AC0CDD805A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9050" y="0"/>
            <a:ext cx="8769350" cy="12319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 dirty="0"/>
              <a:t>titeltypografien i masteren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4222211E-3B24-4866-ADBE-150FD0877D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271"/>
          <a:stretch/>
        </p:blipFill>
        <p:spPr>
          <a:xfrm>
            <a:off x="4794250" y="0"/>
            <a:ext cx="7378700" cy="6858000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4C014F5D-32FF-43A4-B506-1A293740F33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525" y="5213349"/>
            <a:ext cx="1768475" cy="1768475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04493801-4625-4CCA-A415-0191F7BFDFF4}"/>
              </a:ext>
            </a:extLst>
          </p:cNvPr>
          <p:cNvSpPr txBox="1"/>
          <p:nvPr userDrawn="1"/>
        </p:nvSpPr>
        <p:spPr>
          <a:xfrm>
            <a:off x="0" y="0"/>
            <a:ext cx="10407650" cy="68580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a-DK" dirty="0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E9F41342-EEF5-488D-A9AF-98C1EC6B711F}"/>
              </a:ext>
            </a:extLst>
          </p:cNvPr>
          <p:cNvSpPr txBox="1"/>
          <p:nvPr userDrawn="1"/>
        </p:nvSpPr>
        <p:spPr>
          <a:xfrm>
            <a:off x="0" y="0"/>
            <a:ext cx="10388600" cy="13849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da-DK" sz="2800" dirty="0"/>
          </a:p>
          <a:p>
            <a:pPr algn="ctr"/>
            <a:endParaRPr lang="da-DK" sz="2800" dirty="0"/>
          </a:p>
          <a:p>
            <a:pPr algn="ctr"/>
            <a:endParaRPr lang="da-DK" sz="2800" dirty="0"/>
          </a:p>
        </p:txBody>
      </p:sp>
    </p:spTree>
    <p:extLst>
      <p:ext uri="{BB962C8B-B14F-4D97-AF65-F5344CB8AC3E}">
        <p14:creationId xmlns:p14="http://schemas.microsoft.com/office/powerpoint/2010/main" val="24821808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F8E202-8FE0-408E-82AA-F38D306819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D239D86B-7494-495B-BB81-61362A61D2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B6EA1C1-13F1-45FB-AD4B-C421FCFB0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26344-857C-4E32-A563-B4FA5CCE6A4B}" type="datetimeFigureOut">
              <a:rPr lang="da-DK" smtClean="0"/>
              <a:t>02-03-2021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7C5C6A8B-DE70-4043-8AD2-ED9FBFFB1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240C9F4-1CA6-4CFF-8E36-23B8CC22F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6AAAF-752B-4906-AD10-BEB4A4786AC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549543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9D465801-15A1-4E4C-A679-FE79E82B7E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4AC18E99-F013-4794-8C5A-FE889AA55E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5757D82-F2A9-4A2D-824D-124567884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26344-857C-4E32-A563-B4FA5CCE6A4B}" type="datetimeFigureOut">
              <a:rPr lang="da-DK" smtClean="0"/>
              <a:t>02-03-2021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17517C2-5340-4913-B500-30C6EF1A4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57CA78B-DBA3-48E3-9CFB-5A957A2C3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6AAAF-752B-4906-AD10-BEB4A4786AC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69330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102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20000" y="4320000"/>
            <a:ext cx="7200000" cy="9000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pic>
        <p:nvPicPr>
          <p:cNvPr id="7" name="Picture 23" descr="Logo-GEAneu-42-60K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61841" y="279855"/>
            <a:ext cx="2015067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Gerade Verbindung 8"/>
          <p:cNvCxnSpPr/>
          <p:nvPr userDrawn="1"/>
        </p:nvCxnSpPr>
        <p:spPr>
          <a:xfrm>
            <a:off x="719667" y="6494400"/>
            <a:ext cx="10752667" cy="1588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720000" y="3240000"/>
            <a:ext cx="10752000" cy="38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2800" baseline="0"/>
            </a:lvl1pPr>
          </a:lstStyle>
          <a:p>
            <a:pPr lvl="0"/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11" name="Textfeld 10"/>
          <p:cNvSpPr txBox="1"/>
          <p:nvPr userDrawn="1"/>
        </p:nvSpPr>
        <p:spPr>
          <a:xfrm>
            <a:off x="720000" y="5400001"/>
            <a:ext cx="8640000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800" b="1" dirty="0">
                <a:solidFill>
                  <a:schemeClr val="tx2"/>
                </a:solidFill>
              </a:rPr>
              <a:t>GEA Process Engineering </a:t>
            </a:r>
            <a:r>
              <a:rPr lang="en-US" sz="1800" b="1" noProof="0" dirty="0">
                <a:solidFill>
                  <a:schemeClr val="tx2"/>
                </a:solidFill>
              </a:rPr>
              <a:t>/ </a:t>
            </a:r>
            <a:r>
              <a:rPr lang="en-US" sz="1800" b="1" noProof="0" dirty="0"/>
              <a:t>GEA Liquid Processing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619FA-62B9-4C58-8D46-9877ED4AF800}" type="slidenum">
              <a:rPr lang="en-US" noProof="0" smtClean="0"/>
              <a:pPr/>
              <a:t>‹nr.›</a:t>
            </a:fld>
            <a:r>
              <a:rPr lang="en-US" noProof="0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2150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619FA-62B9-4C58-8D46-9877ED4AF800}" type="slidenum">
              <a:rPr lang="en-US" smtClean="0"/>
              <a:pPr/>
              <a:t>‹nr.›</a:t>
            </a:fld>
            <a:r>
              <a:rPr lang="en-US" dirty="0"/>
              <a:t>  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1554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lin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619FA-62B9-4C58-8D46-9877ED4AF800}" type="slidenum">
              <a:rPr lang="en-US" smtClean="0"/>
              <a:pPr/>
              <a:t>‹nr.›</a:t>
            </a:fld>
            <a:r>
              <a:rPr lang="en-US" dirty="0"/>
              <a:t>  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12"/>
          </p:nvPr>
        </p:nvSpPr>
        <p:spPr>
          <a:xfrm>
            <a:off x="719667" y="1634310"/>
            <a:ext cx="10752667" cy="45780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3"/>
          </p:nvPr>
        </p:nvSpPr>
        <p:spPr>
          <a:xfrm>
            <a:off x="719667" y="1162800"/>
            <a:ext cx="10752667" cy="360000"/>
          </a:xfrm>
        </p:spPr>
        <p:txBody>
          <a:bodyPr/>
          <a:lstStyle>
            <a:lvl1pPr>
              <a:buNone/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244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619FA-62B9-4C58-8D46-9877ED4AF800}" type="slidenum">
              <a:rPr lang="en-US" smtClean="0"/>
              <a:pPr/>
              <a:t>‹nr.›</a:t>
            </a:fld>
            <a:r>
              <a:rPr lang="en-US" dirty="0"/>
              <a:t>  </a:t>
            </a:r>
          </a:p>
        </p:txBody>
      </p:sp>
      <p:sp>
        <p:nvSpPr>
          <p:cNvPr id="5" name="Inhaltsplatzhalter 5"/>
          <p:cNvSpPr>
            <a:spLocks noGrp="1"/>
          </p:cNvSpPr>
          <p:nvPr>
            <p:ph sz="quarter" idx="12"/>
          </p:nvPr>
        </p:nvSpPr>
        <p:spPr>
          <a:xfrm>
            <a:off x="719667" y="1162800"/>
            <a:ext cx="5184000" cy="505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7" name="Inhaltsplatzhalter 5"/>
          <p:cNvSpPr>
            <a:spLocks noGrp="1"/>
          </p:cNvSpPr>
          <p:nvPr>
            <p:ph sz="quarter" idx="13"/>
          </p:nvPr>
        </p:nvSpPr>
        <p:spPr>
          <a:xfrm>
            <a:off x="6288000" y="1162800"/>
            <a:ext cx="5184000" cy="505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873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619FA-62B9-4C58-8D46-9877ED4AF800}" type="slidenum">
              <a:rPr lang="en-US" smtClean="0"/>
              <a:pPr/>
              <a:t>‹nr.›</a:t>
            </a:fld>
            <a:r>
              <a:rPr lang="en-US" dirty="0"/>
              <a:t>  </a:t>
            </a:r>
          </a:p>
        </p:txBody>
      </p:sp>
      <p:sp>
        <p:nvSpPr>
          <p:cNvPr id="5" name="Inhaltsplatzhalter 5"/>
          <p:cNvSpPr>
            <a:spLocks noGrp="1"/>
          </p:cNvSpPr>
          <p:nvPr>
            <p:ph sz="quarter" idx="12"/>
          </p:nvPr>
        </p:nvSpPr>
        <p:spPr>
          <a:xfrm>
            <a:off x="719667" y="1634400"/>
            <a:ext cx="5184000" cy="4579200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7" name="Inhaltsplatzhalter 5"/>
          <p:cNvSpPr>
            <a:spLocks noGrp="1"/>
          </p:cNvSpPr>
          <p:nvPr>
            <p:ph sz="quarter" idx="13"/>
          </p:nvPr>
        </p:nvSpPr>
        <p:spPr>
          <a:xfrm>
            <a:off x="6288000" y="1634400"/>
            <a:ext cx="5184000" cy="4579200"/>
          </a:xfrm>
        </p:spPr>
        <p:txBody>
          <a:bodyPr/>
          <a:lstStyle>
            <a:lvl1pPr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6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719667" y="1162800"/>
            <a:ext cx="5136000" cy="360000"/>
          </a:xfrm>
        </p:spPr>
        <p:txBody>
          <a:bodyPr/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6336333" y="1162800"/>
            <a:ext cx="5136000" cy="360000"/>
          </a:xfrm>
        </p:spPr>
        <p:txBody>
          <a:bodyPr/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407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619FA-62B9-4C58-8D46-9877ED4AF800}" type="slidenum">
              <a:rPr lang="en-US" smtClean="0"/>
              <a:pPr/>
              <a:t>‹nr.›</a:t>
            </a:fld>
            <a:r>
              <a:rPr lang="en-US" dirty="0"/>
              <a:t>  </a:t>
            </a:r>
          </a:p>
        </p:txBody>
      </p:sp>
      <p:sp>
        <p:nvSpPr>
          <p:cNvPr id="5" name="Inhaltsplatzhalter 5"/>
          <p:cNvSpPr>
            <a:spLocks noGrp="1"/>
          </p:cNvSpPr>
          <p:nvPr>
            <p:ph sz="quarter" idx="12"/>
          </p:nvPr>
        </p:nvSpPr>
        <p:spPr>
          <a:xfrm>
            <a:off x="719667" y="1162800"/>
            <a:ext cx="5184000" cy="505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7" name="Inhaltsplatzhalter 5"/>
          <p:cNvSpPr>
            <a:spLocks noGrp="1"/>
          </p:cNvSpPr>
          <p:nvPr>
            <p:ph sz="quarter" idx="13"/>
          </p:nvPr>
        </p:nvSpPr>
        <p:spPr>
          <a:xfrm>
            <a:off x="6288000" y="1162800"/>
            <a:ext cx="5184000" cy="208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5"/>
          </p:nvPr>
        </p:nvSpPr>
        <p:spPr>
          <a:xfrm>
            <a:off x="6288000" y="3319200"/>
            <a:ext cx="5184000" cy="288000"/>
          </a:xfrm>
        </p:spPr>
        <p:txBody>
          <a:bodyPr anchor="t"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Inhaltsplatzhalter 5"/>
          <p:cNvSpPr>
            <a:spLocks noGrp="1"/>
          </p:cNvSpPr>
          <p:nvPr>
            <p:ph sz="quarter" idx="16"/>
          </p:nvPr>
        </p:nvSpPr>
        <p:spPr>
          <a:xfrm>
            <a:off x="6288000" y="3763962"/>
            <a:ext cx="5184000" cy="208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7" name="Textplatzhalter 11"/>
          <p:cNvSpPr>
            <a:spLocks noGrp="1"/>
          </p:cNvSpPr>
          <p:nvPr>
            <p:ph type="body" sz="quarter" idx="17"/>
          </p:nvPr>
        </p:nvSpPr>
        <p:spPr>
          <a:xfrm>
            <a:off x="6288000" y="5922300"/>
            <a:ext cx="5184000" cy="288000"/>
          </a:xfrm>
        </p:spPr>
        <p:txBody>
          <a:bodyPr anchor="t"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167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0"/>
          <p:cNvSpPr>
            <a:spLocks noGrp="1"/>
          </p:cNvSpPr>
          <p:nvPr>
            <p:ph type="pic" sz="quarter" idx="19"/>
          </p:nvPr>
        </p:nvSpPr>
        <p:spPr>
          <a:xfrm>
            <a:off x="6286499" y="3764384"/>
            <a:ext cx="5184000" cy="2088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de-DE" dirty="0"/>
          </a:p>
        </p:txBody>
      </p:sp>
      <p:sp>
        <p:nvSpPr>
          <p:cNvPr id="11" name="Bildplatzhalter 10"/>
          <p:cNvSpPr>
            <a:spLocks noGrp="1"/>
          </p:cNvSpPr>
          <p:nvPr>
            <p:ph type="pic" sz="quarter" idx="18"/>
          </p:nvPr>
        </p:nvSpPr>
        <p:spPr>
          <a:xfrm>
            <a:off x="6286499" y="1160463"/>
            <a:ext cx="5184000" cy="2088000"/>
          </a:xfrm>
        </p:spPr>
        <p:txBody>
          <a:bodyPr/>
          <a:lstStyle/>
          <a:p>
            <a:r>
              <a:rPr lang="en-US" dirty="0"/>
              <a:t>Click icon to add picture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619FA-62B9-4C58-8D46-9877ED4AF800}" type="slidenum">
              <a:rPr lang="en-US" smtClean="0"/>
              <a:pPr/>
              <a:t>‹nr.›</a:t>
            </a:fld>
            <a:r>
              <a:rPr lang="en-US" dirty="0"/>
              <a:t>  </a:t>
            </a:r>
          </a:p>
        </p:txBody>
      </p:sp>
      <p:sp>
        <p:nvSpPr>
          <p:cNvPr id="5" name="Inhaltsplatzhalter 5"/>
          <p:cNvSpPr>
            <a:spLocks noGrp="1"/>
          </p:cNvSpPr>
          <p:nvPr>
            <p:ph sz="quarter" idx="12"/>
          </p:nvPr>
        </p:nvSpPr>
        <p:spPr>
          <a:xfrm>
            <a:off x="719667" y="1162800"/>
            <a:ext cx="5184000" cy="5050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5"/>
          </p:nvPr>
        </p:nvSpPr>
        <p:spPr>
          <a:xfrm>
            <a:off x="6288000" y="3319200"/>
            <a:ext cx="5184000" cy="288000"/>
          </a:xfrm>
        </p:spPr>
        <p:txBody>
          <a:bodyPr anchor="t"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extplatzhalter 11"/>
          <p:cNvSpPr>
            <a:spLocks noGrp="1"/>
          </p:cNvSpPr>
          <p:nvPr>
            <p:ph type="body" sz="quarter" idx="17"/>
          </p:nvPr>
        </p:nvSpPr>
        <p:spPr>
          <a:xfrm>
            <a:off x="6288000" y="5922300"/>
            <a:ext cx="5184000" cy="288000"/>
          </a:xfrm>
        </p:spPr>
        <p:txBody>
          <a:bodyPr anchor="t"/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792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619FA-62B9-4C58-8D46-9877ED4AF800}" type="slidenum">
              <a:rPr lang="en-US" smtClean="0"/>
              <a:pPr/>
              <a:t>‹nr.›</a:t>
            </a:fld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4045269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BFE84C-B6EE-4D99-862E-2089034C94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D3F0916-0594-49C3-9A07-CB3BBED563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F1BE703-68D2-433A-9E76-37EFE268A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26344-857C-4E32-A563-B4FA5CCE6A4B}" type="datetimeFigureOut">
              <a:rPr lang="da-DK" smtClean="0"/>
              <a:t>02-03-2021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042A21C-3558-457A-9135-09426D523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E199B22-C09C-42A6-8317-F76417C6B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6AAAF-752B-4906-AD10-BEB4A4786AC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708777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cl.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619FA-62B9-4C58-8D46-9877ED4AF800}" type="slidenum">
              <a:rPr lang="en-US" noProof="0" smtClean="0"/>
              <a:pPr/>
              <a:t>‹nr.›</a:t>
            </a:fld>
            <a:r>
              <a:rPr lang="en-US" noProof="0" dirty="0"/>
              <a:t>  </a:t>
            </a:r>
          </a:p>
        </p:txBody>
      </p:sp>
      <p:sp>
        <p:nvSpPr>
          <p:cNvPr id="6" name="Slide Number Placeholder 2"/>
          <p:cNvSpPr txBox="1">
            <a:spLocks/>
          </p:cNvSpPr>
          <p:nvPr userDrawn="1"/>
        </p:nvSpPr>
        <p:spPr bwMode="auto">
          <a:xfrm>
            <a:off x="1238216" y="6581151"/>
            <a:ext cx="1056000" cy="164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1A5C17-F59D-497C-B389-C9B575E31AB1}" type="datetime1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3/2/2021</a:t>
            </a:fld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37567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ith Key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102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720000" y="4320000"/>
            <a:ext cx="7200000" cy="9000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en-US" noProof="0"/>
              <a:t>Click to edit Master subtitle style</a:t>
            </a:r>
            <a:endParaRPr lang="en-US" noProof="0" dirty="0"/>
          </a:p>
        </p:txBody>
      </p:sp>
      <p:pic>
        <p:nvPicPr>
          <p:cNvPr id="7" name="Picture 23" descr="Logo-GEAneu-42-60K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461841" y="279855"/>
            <a:ext cx="2015067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Gerade Verbindung 8"/>
          <p:cNvCxnSpPr/>
          <p:nvPr userDrawn="1"/>
        </p:nvCxnSpPr>
        <p:spPr>
          <a:xfrm>
            <a:off x="719667" y="6494400"/>
            <a:ext cx="10752667" cy="1588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720000" y="3240000"/>
            <a:ext cx="10752000" cy="38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>
              <a:defRPr sz="2800" baseline="0"/>
            </a:lvl1pPr>
          </a:lstStyle>
          <a:p>
            <a:pPr lvl="0"/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11" name="Textfeld 10"/>
          <p:cNvSpPr txBox="1"/>
          <p:nvPr userDrawn="1"/>
        </p:nvSpPr>
        <p:spPr>
          <a:xfrm>
            <a:off x="720000" y="5400001"/>
            <a:ext cx="8640000" cy="276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US" sz="1800" b="1" dirty="0">
                <a:solidFill>
                  <a:schemeClr val="tx2"/>
                </a:solidFill>
              </a:rPr>
              <a:t>GEA Process Engineering </a:t>
            </a:r>
            <a:r>
              <a:rPr lang="en-US" sz="1800" b="1" noProof="0" dirty="0">
                <a:solidFill>
                  <a:schemeClr val="tx2"/>
                </a:solidFill>
              </a:rPr>
              <a:t>/ </a:t>
            </a:r>
            <a:r>
              <a:rPr lang="en-US" sz="1800" b="1" noProof="0" dirty="0"/>
              <a:t>GEA Liquid Processing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6619FA-62B9-4C58-8D46-9877ED4AF800}" type="slidenum">
              <a:rPr lang="en-US" noProof="0" smtClean="0"/>
              <a:pPr/>
              <a:t>‹nr.›</a:t>
            </a:fld>
            <a:r>
              <a:rPr lang="en-US" noProof="0" dirty="0"/>
              <a:t>  </a:t>
            </a:r>
          </a:p>
        </p:txBody>
      </p:sp>
      <p:pic>
        <p:nvPicPr>
          <p:cNvPr id="12" name="Keyvisual_GEA Process Engineering.jpg" descr="Keyvisual"/>
          <p:cNvPicPr>
            <a:picLocks noChangeAspect="1"/>
          </p:cNvPicPr>
          <p:nvPr userDrawn="1"/>
        </p:nvPicPr>
        <p:blipFill>
          <a:blip r:embed="rId3" r:link="rId4" cstate="print"/>
          <a:stretch>
            <a:fillRect/>
          </a:stretch>
        </p:blipFill>
        <p:spPr>
          <a:xfrm>
            <a:off x="705688" y="1170146"/>
            <a:ext cx="10798048" cy="1618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05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625600" y="3886200"/>
            <a:ext cx="9144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625600" y="5124450"/>
            <a:ext cx="9144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>
            <a:lvl1pPr>
              <a:defRPr sz="1400"/>
            </a:lvl1pPr>
          </a:lstStyle>
          <a:p>
            <a:endParaRPr lang="en-US" sz="1600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621536" y="6355080"/>
            <a:ext cx="1625600" cy="365760"/>
          </a:xfrm>
        </p:spPr>
        <p:txBody>
          <a:bodyPr/>
          <a:lstStyle/>
          <a:p>
            <a:fld id="{EA7C8D44-3667-46F6-9772-CC52308E2A7F}" type="slidenum">
              <a:rPr kumimoji="0" lang="en-US" smtClean="0"/>
              <a:pPr/>
              <a:t>‹nr.›</a:t>
            </a:fld>
            <a:endParaRPr kumimoji="0"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206500" y="3648075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3" name="Rectangle 32"/>
          <p:cNvSpPr/>
          <p:nvPr/>
        </p:nvSpPr>
        <p:spPr>
          <a:xfrm>
            <a:off x="1219200" y="5048250"/>
            <a:ext cx="97536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2" name="Rectangle 21"/>
          <p:cNvSpPr/>
          <p:nvPr/>
        </p:nvSpPr>
        <p:spPr>
          <a:xfrm>
            <a:off x="1206500" y="3648075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2" name="Rectangle 31"/>
          <p:cNvSpPr/>
          <p:nvPr/>
        </p:nvSpPr>
        <p:spPr>
          <a:xfrm>
            <a:off x="1219200" y="5048250"/>
            <a:ext cx="3048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26252105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72800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806912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2971800"/>
            <a:ext cx="9144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7200" y="4267200"/>
            <a:ext cx="90424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26464" y="6355080"/>
            <a:ext cx="2027936" cy="365760"/>
          </a:xfrm>
        </p:spPr>
        <p:txBody>
          <a:bodyPr/>
          <a:lstStyle/>
          <a:p>
            <a:fld id="{EA7C8D44-3667-46F6-9772-CC52308E2A7F}" type="slidenum">
              <a:rPr kumimoji="0" lang="en-US" smtClean="0"/>
              <a:pPr/>
              <a:t>‹nr.›</a:t>
            </a:fld>
            <a:endParaRPr kumimoji="0" lang="en-US" dirty="0"/>
          </a:p>
        </p:txBody>
      </p:sp>
      <p:sp>
        <p:nvSpPr>
          <p:cNvPr id="7" name="Rectangle 6"/>
          <p:cNvSpPr/>
          <p:nvPr/>
        </p:nvSpPr>
        <p:spPr>
          <a:xfrm>
            <a:off x="1219200" y="2819400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1219200" y="2819400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415898936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/>
              <a:t>‹nr.›</a:t>
            </a:fld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176264" y="1216152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1844671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85875"/>
            <a:ext cx="5386917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7601" y="1295400"/>
            <a:ext cx="5389033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/>
              <a:t>‹nr.›</a:t>
            </a:fld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197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1266547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/>
              <a:t>‹nr.›</a:t>
            </a:fld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308563250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/>
              <a:t>‹nr.›</a:t>
            </a:fld>
            <a:endParaRPr kumimoji="0"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41921744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2800" y="304800"/>
            <a:ext cx="33528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432800" y="1219201"/>
            <a:ext cx="33528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/>
              <a:t>‹nr.›</a:t>
            </a:fld>
            <a:endParaRPr kumimoji="0"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5220033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406400" y="304800"/>
            <a:ext cx="7620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611434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BAC0370-BFE8-4D16-8AF6-21FC85716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D27E0AAA-060D-45B7-8E44-BED928614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1FFBB336-8A55-47DC-9A5A-3A277DDD1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26344-857C-4E32-A563-B4FA5CCE6A4B}" type="datetimeFigureOut">
              <a:rPr lang="da-DK" smtClean="0"/>
              <a:t>02-03-2021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CB28C4B-FC03-4ACB-A1F8-CAD34BAAAF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BA7490D-4A3C-42AB-B9D2-D63DD3FEE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6AAAF-752B-4906-AD10-BEB4A4786AC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906387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0856"/>
            <a:ext cx="109728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905000"/>
            <a:ext cx="109728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219200"/>
            <a:ext cx="109728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55F613-E59C-463A-9D9F-BC8CF4B3A1A0}" type="datetime1">
              <a:rPr lang="en-US" smtClean="0"/>
              <a:t>3/2/2021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IbM 2 June 2014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/>
              <a:t>‹nr.›</a:t>
            </a:fld>
            <a:endParaRPr kumimoji="0"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609600" y="500856"/>
            <a:ext cx="24384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22829745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/>
              <a:t>‹nr.›</a:t>
            </a:fld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3500473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44122-F87B-49ED-9CC3-1DE42C9C94B1}" type="datetime1">
              <a:rPr lang="en-US" smtClean="0"/>
              <a:t>3/2/2021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0" lang="en-US"/>
              <a:t>IbM 2 June 2014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7C8D44-3667-46F6-9772-CC52308E2A7F}" type="slidenum">
              <a:rPr kumimoji="0" lang="en-US" smtClean="0"/>
              <a:pPr/>
              <a:t>‹nr.›</a:t>
            </a:fld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5814836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3332404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894F28-15BD-4A5E-A639-E4C018862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AD94935-0BA2-4415-9DB8-A2DA2305B5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78E6F560-F792-411F-A9C2-A0B33C47D6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2A2973C0-82EE-45F0-8396-9139C0BC5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26344-857C-4E32-A563-B4FA5CCE6A4B}" type="datetimeFigureOut">
              <a:rPr lang="da-DK" smtClean="0"/>
              <a:t>02-03-2021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7792D2A5-9AB3-4536-A44B-FEB9ACAA5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30BF6492-2A82-4421-B788-F5878116F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6AAAF-752B-4906-AD10-BEB4A4786AC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08371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058E05-9E83-4F4C-873E-6AC03249E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04B68B3-4170-4D99-8FA9-43A008310E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3A9F1574-D283-4187-A37F-B141A6FE94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9D160FD0-3A8E-4449-8A55-94FF9C76A4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D65ED822-E43C-43CB-90DD-6027B4FA04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92F38CF7-ACB9-4C1A-8039-2D44B2BC7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26344-857C-4E32-A563-B4FA5CCE6A4B}" type="datetimeFigureOut">
              <a:rPr lang="da-DK" smtClean="0"/>
              <a:t>02-03-2021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6B03DB32-8448-4B7E-8FC1-06B8E6272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E87C08BC-8D11-4ED6-B0A7-56E3D975A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6AAAF-752B-4906-AD10-BEB4A4786AC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279218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D258EE-5959-4413-8012-08C824F1F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F45B6145-85A7-42F4-806C-4A3A51095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26344-857C-4E32-A563-B4FA5CCE6A4B}" type="datetimeFigureOut">
              <a:rPr lang="da-DK" smtClean="0"/>
              <a:t>02-03-2021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50E85F94-49D4-482E-B04F-8B6DE1798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2D23CCFA-C70A-44C2-B67D-63B4A2D61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6AAAF-752B-4906-AD10-BEB4A4786AC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127367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2C354768-2C1E-49F3-9218-0B4708E90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9410330" y="6178858"/>
            <a:ext cx="2781670" cy="542617"/>
          </a:xfrm>
        </p:spPr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71572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0B2290-8D28-4896-A588-45E9A879E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E6BA035-F0DA-4BA4-AEEF-A696D1346D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03FAC37-2C78-4D36-A09A-59EB39C321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0F3D8F72-D6C4-404D-BE6D-A8B486C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26344-857C-4E32-A563-B4FA5CCE6A4B}" type="datetimeFigureOut">
              <a:rPr lang="da-DK" smtClean="0"/>
              <a:t>02-03-2021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B69A8E4-CA49-4FD8-83A9-EBCA1E66E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DCE98B03-FB8A-4DBA-97F1-7651FE78C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6AAAF-752B-4906-AD10-BEB4A4786AC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781971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1137D9-056B-4BA6-8E28-6E8BFD4C10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CEB7DAA7-C45F-409D-AA6F-4C4BCAFE1B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306C93A2-A94A-4982-B9F1-0BF180D01D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E8FCBBE-2571-4076-8DD4-FA4C2D1C3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026344-857C-4E32-A563-B4FA5CCE6A4B}" type="datetimeFigureOut">
              <a:rPr lang="da-DK" smtClean="0"/>
              <a:t>02-03-2021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130DFCC0-0F37-4801-AF7F-ED5284501C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1FED474-F4EB-4BF6-9C32-B4A31B5F0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6AAAF-752B-4906-AD10-BEB4A4786AC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97652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BAA74ECC-38A7-4618-AFCB-C26495F4A2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08FCE68-4B13-4111-B6E2-17154B2CC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676AA20-75B5-48B2-8179-FB31ADB2C4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26344-857C-4E32-A563-B4FA5CCE6A4B}" type="datetimeFigureOut">
              <a:rPr lang="da-DK" smtClean="0"/>
              <a:t>02-03-2021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2FDAB801-583D-4325-89C1-31AD5CC3CE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1A61AA16-C8EE-4C67-B22A-B633A91221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6AAAF-752B-4906-AD10-BEB4A4786AC7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54851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platzhalter 13"/>
          <p:cNvSpPr>
            <a:spLocks noGrp="1"/>
          </p:cNvSpPr>
          <p:nvPr>
            <p:ph type="title"/>
          </p:nvPr>
        </p:nvSpPr>
        <p:spPr>
          <a:xfrm>
            <a:off x="720000" y="318180"/>
            <a:ext cx="8181877" cy="360000"/>
          </a:xfrm>
          <a:prstGeom prst="rect">
            <a:avLst/>
          </a:prstGeom>
        </p:spPr>
        <p:txBody>
          <a:bodyPr vert="horz" wrap="none" lIns="0" tIns="0" rIns="0" bIns="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noProof="0" dirty="0"/>
          </a:p>
        </p:txBody>
      </p:sp>
      <p:sp>
        <p:nvSpPr>
          <p:cNvPr id="1505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9667" y="6595496"/>
            <a:ext cx="423299" cy="164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000">
                <a:latin typeface="+mj-lt"/>
              </a:defRPr>
            </a:lvl1pPr>
          </a:lstStyle>
          <a:p>
            <a:fld id="{D46619FA-62B9-4C58-8D46-9877ED4AF800}" type="slidenum">
              <a:rPr lang="en-US" noProof="0" smtClean="0"/>
              <a:pPr/>
              <a:t>‹nr.›</a:t>
            </a:fld>
            <a:r>
              <a:rPr lang="en-US" noProof="0" dirty="0"/>
              <a:t>  </a:t>
            </a:r>
          </a:p>
        </p:txBody>
      </p:sp>
      <p:pic>
        <p:nvPicPr>
          <p:cNvPr id="9" name="Picture 32" descr="Logo-GEAneu-42-60K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185400" y="292100"/>
            <a:ext cx="1286933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Gerade Verbindung 9"/>
          <p:cNvCxnSpPr/>
          <p:nvPr/>
        </p:nvCxnSpPr>
        <p:spPr>
          <a:xfrm>
            <a:off x="719667" y="6498000"/>
            <a:ext cx="10752667" cy="1588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 Verbindung 10"/>
          <p:cNvCxnSpPr/>
          <p:nvPr/>
        </p:nvCxnSpPr>
        <p:spPr>
          <a:xfrm>
            <a:off x="720000" y="870038"/>
            <a:ext cx="10752667" cy="1588"/>
          </a:xfrm>
          <a:prstGeom prst="line">
            <a:avLst/>
          </a:prstGeom>
          <a:ln w="63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platzhalter 17"/>
          <p:cNvSpPr>
            <a:spLocks noGrp="1"/>
          </p:cNvSpPr>
          <p:nvPr>
            <p:ph type="body" idx="1"/>
          </p:nvPr>
        </p:nvSpPr>
        <p:spPr>
          <a:xfrm>
            <a:off x="719667" y="1161144"/>
            <a:ext cx="10752667" cy="504915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82251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 baseline="0">
          <a:solidFill>
            <a:srgbClr val="000000"/>
          </a:solidFill>
          <a:latin typeface="+mj-lt"/>
          <a:ea typeface="+mj-ea"/>
          <a:cs typeface="+mj-cs"/>
        </a:defRPr>
      </a:lvl1pPr>
      <a:lvl2pPr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" charset="0"/>
        </a:defRPr>
      </a:lvl2pPr>
      <a:lvl3pPr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" charset="0"/>
        </a:defRPr>
      </a:lvl3pPr>
      <a:lvl4pPr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" charset="0"/>
        </a:defRPr>
      </a:lvl4pPr>
      <a:lvl5pPr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" charset="0"/>
        </a:defRPr>
      </a:lvl5pPr>
      <a:lvl6pPr marL="4572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" charset="0"/>
        </a:defRPr>
      </a:lvl6pPr>
      <a:lvl7pPr marL="9144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" charset="0"/>
        </a:defRPr>
      </a:lvl7pPr>
      <a:lvl8pPr marL="13716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" charset="0"/>
        </a:defRPr>
      </a:lvl8pPr>
      <a:lvl9pPr marL="1828800" algn="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00">
          <a:solidFill>
            <a:schemeClr val="tx1"/>
          </a:solidFill>
          <a:latin typeface="Arial" charset="0"/>
        </a:defRPr>
      </a:lvl9pPr>
    </p:titleStyle>
    <p:bodyStyle>
      <a:lvl1pPr marL="180975" indent="-180975" algn="l" rtl="0" eaLnBrk="1" fontAlgn="base" hangingPunct="1">
        <a:lnSpc>
          <a:spcPts val="2400"/>
        </a:lnSpc>
        <a:spcBef>
          <a:spcPts val="350"/>
        </a:spcBef>
        <a:spcAft>
          <a:spcPts val="350"/>
        </a:spcAft>
        <a:buClr>
          <a:schemeClr val="tx2"/>
        </a:buClr>
        <a:buSzPct val="110000"/>
        <a:buFont typeface="Arial" pitchFamily="34" charset="0"/>
        <a:buChar char="•"/>
        <a:defRPr sz="2000" b="0" baseline="0">
          <a:solidFill>
            <a:schemeClr val="tx1"/>
          </a:solidFill>
          <a:latin typeface="+mj-lt"/>
          <a:ea typeface="+mn-ea"/>
          <a:cs typeface="+mn-cs"/>
        </a:defRPr>
      </a:lvl1pPr>
      <a:lvl2pPr marL="360000" indent="-180975" algn="l" rtl="0" eaLnBrk="1" fontAlgn="base" hangingPunct="1">
        <a:lnSpc>
          <a:spcPts val="2160"/>
        </a:lnSpc>
        <a:spcBef>
          <a:spcPts val="250"/>
        </a:spcBef>
        <a:spcAft>
          <a:spcPts val="250"/>
        </a:spcAft>
        <a:buClr>
          <a:schemeClr val="tx2"/>
        </a:buClr>
        <a:buSzPct val="110000"/>
        <a:buFont typeface="Arial" pitchFamily="34" charset="0"/>
        <a:buChar char="•"/>
        <a:defRPr>
          <a:solidFill>
            <a:schemeClr val="tx1"/>
          </a:solidFill>
          <a:latin typeface="+mj-lt"/>
        </a:defRPr>
      </a:lvl2pPr>
      <a:lvl3pPr marL="540000" indent="-180975" algn="l" rtl="0" eaLnBrk="1" fontAlgn="base" hangingPunct="1">
        <a:lnSpc>
          <a:spcPts val="1920"/>
        </a:lnSpc>
        <a:spcBef>
          <a:spcPts val="200"/>
        </a:spcBef>
        <a:spcAft>
          <a:spcPts val="200"/>
        </a:spcAft>
        <a:buClr>
          <a:schemeClr val="tx2"/>
        </a:buClr>
        <a:buSzPct val="110000"/>
        <a:buFont typeface="Arial" pitchFamily="34" charset="0"/>
        <a:buChar char="•"/>
        <a:defRPr sz="1600">
          <a:solidFill>
            <a:schemeClr val="tx1"/>
          </a:solidFill>
          <a:latin typeface="+mj-lt"/>
        </a:defRPr>
      </a:lvl3pPr>
      <a:lvl4pPr marL="720000" indent="-180000" algn="l" rtl="0" eaLnBrk="1" fontAlgn="base" hangingPunct="1">
        <a:lnSpc>
          <a:spcPts val="1680"/>
        </a:lnSpc>
        <a:spcBef>
          <a:spcPts val="150"/>
        </a:spcBef>
        <a:spcAft>
          <a:spcPts val="150"/>
        </a:spcAft>
        <a:buClr>
          <a:schemeClr val="tx2"/>
        </a:buClr>
        <a:buSzPct val="110000"/>
        <a:buFont typeface="Arial" pitchFamily="34" charset="0"/>
        <a:buChar char="•"/>
        <a:defRPr sz="1400">
          <a:solidFill>
            <a:schemeClr val="tx1"/>
          </a:solidFill>
          <a:latin typeface="+mj-lt"/>
        </a:defRPr>
      </a:lvl4pPr>
      <a:lvl5pPr marL="900113" indent="-180975" algn="l" rtl="0" eaLnBrk="1" fontAlgn="base" hangingPunct="1">
        <a:lnSpc>
          <a:spcPts val="1680"/>
        </a:lnSpc>
        <a:spcBef>
          <a:spcPts val="100"/>
        </a:spcBef>
        <a:spcAft>
          <a:spcPts val="100"/>
        </a:spcAft>
        <a:buClr>
          <a:schemeClr val="tx2"/>
        </a:buClr>
        <a:buSzPct val="110000"/>
        <a:buFont typeface="Arial" pitchFamily="34" charset="0"/>
        <a:buChar char="•"/>
        <a:defRPr sz="1400">
          <a:solidFill>
            <a:srgbClr val="000000"/>
          </a:solidFill>
          <a:latin typeface="+mn-lt"/>
        </a:defRPr>
      </a:lvl5pPr>
      <a:lvl6pPr marL="2170113" indent="-182563" algn="l" rtl="0" eaLnBrk="1" fontAlgn="base" hangingPunct="1">
        <a:spcBef>
          <a:spcPct val="20000"/>
        </a:spcBef>
        <a:spcAft>
          <a:spcPct val="20000"/>
        </a:spcAft>
        <a:buClr>
          <a:srgbClr val="000000"/>
        </a:buClr>
        <a:buSzPct val="110000"/>
        <a:defRPr sz="1600">
          <a:solidFill>
            <a:srgbClr val="000000"/>
          </a:solidFill>
          <a:latin typeface="+mn-lt"/>
        </a:defRPr>
      </a:lvl6pPr>
      <a:lvl7pPr marL="2627313" indent="-182563" algn="l" rtl="0" eaLnBrk="1" fontAlgn="base" hangingPunct="1">
        <a:spcBef>
          <a:spcPct val="20000"/>
        </a:spcBef>
        <a:spcAft>
          <a:spcPct val="20000"/>
        </a:spcAft>
        <a:buClr>
          <a:srgbClr val="000000"/>
        </a:buClr>
        <a:buSzPct val="110000"/>
        <a:defRPr sz="1600">
          <a:solidFill>
            <a:srgbClr val="000000"/>
          </a:solidFill>
          <a:latin typeface="+mn-lt"/>
        </a:defRPr>
      </a:lvl7pPr>
      <a:lvl8pPr marL="3084513" indent="-182563" algn="l" rtl="0" eaLnBrk="1" fontAlgn="base" hangingPunct="1">
        <a:spcBef>
          <a:spcPct val="20000"/>
        </a:spcBef>
        <a:spcAft>
          <a:spcPct val="20000"/>
        </a:spcAft>
        <a:buClr>
          <a:srgbClr val="000000"/>
        </a:buClr>
        <a:buSzPct val="110000"/>
        <a:defRPr sz="1600">
          <a:solidFill>
            <a:srgbClr val="000000"/>
          </a:solidFill>
          <a:latin typeface="+mn-lt"/>
        </a:defRPr>
      </a:lvl8pPr>
      <a:lvl9pPr marL="3541713" indent="-182563" algn="l" rtl="0" eaLnBrk="1" fontAlgn="base" hangingPunct="1">
        <a:spcBef>
          <a:spcPct val="20000"/>
        </a:spcBef>
        <a:spcAft>
          <a:spcPct val="20000"/>
        </a:spcAft>
        <a:buClr>
          <a:srgbClr val="000000"/>
        </a:buClr>
        <a:buSzPct val="110000"/>
        <a:defRPr sz="16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109728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534400" y="6356350"/>
            <a:ext cx="3052064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864864" y="6356350"/>
            <a:ext cx="46736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algn="r" eaLnBrk="1" latinLnBrk="0" hangingPunct="1"/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6864" y="6356350"/>
            <a:ext cx="26416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 algn="l" eaLnBrk="1" latinLnBrk="0" hangingPunct="1"/>
            <a:fld id="{EA7C8D44-3667-46F6-9772-CC52308E2A7F}" type="slidenum">
              <a:rPr kumimoji="0" lang="en-US" smtClean="0"/>
              <a:pPr algn="l" eaLnBrk="1" latinLnBrk="0" hangingPunct="1"/>
              <a:t>‹nr.›</a:t>
            </a:fld>
            <a:endParaRPr kumimoji="0" lang="en-US" sz="1600" dirty="0">
              <a:solidFill>
                <a:schemeClr val="tx2"/>
              </a:solidFill>
            </a:endParaRPr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609600" y="1143000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1800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  <p:extLst>
      <p:ext uri="{BB962C8B-B14F-4D97-AF65-F5344CB8AC3E}">
        <p14:creationId xmlns:p14="http://schemas.microsoft.com/office/powerpoint/2010/main" val="3064301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8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559BAB-3A4A-442E-B2B2-936B0B3623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249" y="1336884"/>
            <a:ext cx="9837682" cy="3771900"/>
          </a:xfrm>
        </p:spPr>
        <p:txBody>
          <a:bodyPr>
            <a:normAutofit/>
          </a:bodyPr>
          <a:lstStyle/>
          <a:p>
            <a:r>
              <a:rPr lang="da-DK" dirty="0">
                <a:solidFill>
                  <a:schemeClr val="bg2">
                    <a:lumMod val="50000"/>
                  </a:schemeClr>
                </a:solidFill>
              </a:rPr>
              <a:t>Velkommen til </a:t>
            </a:r>
            <a:br>
              <a:rPr lang="da-DK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da-DK" dirty="0">
                <a:solidFill>
                  <a:schemeClr val="bg2">
                    <a:lumMod val="50000"/>
                  </a:schemeClr>
                </a:solidFill>
              </a:rPr>
              <a:t>BECOME A GLOBAL FOOD &amp; DAIRY EXPERT</a:t>
            </a:r>
            <a:br>
              <a:rPr lang="da-DK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da-DK" dirty="0">
                <a:solidFill>
                  <a:schemeClr val="bg2">
                    <a:lumMod val="50000"/>
                  </a:schemeClr>
                </a:solidFill>
              </a:rPr>
              <a:t>tjek også www.dairy-career.dk</a:t>
            </a:r>
          </a:p>
        </p:txBody>
      </p:sp>
    </p:spTree>
    <p:extLst>
      <p:ext uri="{BB962C8B-B14F-4D97-AF65-F5344CB8AC3E}">
        <p14:creationId xmlns:p14="http://schemas.microsoft.com/office/powerpoint/2010/main" val="20539211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15DC6E-DC0D-4249-B5F8-63D3FE478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Vær med i lodtrækningen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F07BE186-B33D-49F6-BB7F-BCD8F99A60E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599" y="1219200"/>
            <a:ext cx="11422595" cy="4937760"/>
          </a:xfrm>
        </p:spPr>
        <p:txBody>
          <a:bodyPr>
            <a:normAutofit/>
          </a:bodyPr>
          <a:lstStyle/>
          <a:p>
            <a:r>
              <a:rPr lang="da-DK" dirty="0"/>
              <a:t>Facebook </a:t>
            </a:r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⁘ </a:t>
            </a:r>
            <a:r>
              <a:rPr lang="da-DK" dirty="0"/>
              <a:t>Instagram </a:t>
            </a:r>
            <a:r>
              <a:rPr lang="da-DK" dirty="0">
                <a:latin typeface="Times New Roman" panose="02020603050405020304" pitchFamily="18" charset="0"/>
                <a:cs typeface="Times New Roman" panose="02020603050405020304" pitchFamily="18" charset="0"/>
              </a:rPr>
              <a:t>⁘  Nyhedsbrev</a:t>
            </a:r>
            <a:endParaRPr lang="da-DK" dirty="0"/>
          </a:p>
          <a:p>
            <a:pPr lvl="1"/>
            <a:r>
              <a:rPr lang="da-DK" dirty="0"/>
              <a:t>Bliv ven med </a:t>
            </a:r>
            <a:r>
              <a:rPr lang="da-DK" dirty="0" err="1"/>
              <a:t>Dairy</a:t>
            </a:r>
            <a:r>
              <a:rPr lang="da-DK" dirty="0"/>
              <a:t> </a:t>
            </a:r>
            <a:r>
              <a:rPr lang="da-DK" dirty="0" err="1"/>
              <a:t>Career</a:t>
            </a:r>
            <a:r>
              <a:rPr lang="da-DK" dirty="0"/>
              <a:t> Facebook og følg Instagram </a:t>
            </a:r>
            <a:endParaRPr lang="da-DK" sz="1600" dirty="0"/>
          </a:p>
          <a:p>
            <a:pPr lvl="1"/>
            <a:r>
              <a:rPr lang="da-DK" dirty="0"/>
              <a:t>Tilmeld dig nyhedsbrevet på www.dairy-career.dk</a:t>
            </a:r>
          </a:p>
          <a:p>
            <a:pPr lvl="1"/>
            <a:r>
              <a:rPr lang="da-DK" dirty="0"/>
              <a:t>Vær med i lodtrækningen om en præmie for alle, der følger eller </a:t>
            </a:r>
            <a:r>
              <a:rPr lang="da-DK"/>
              <a:t>tilmelder sig </a:t>
            </a:r>
            <a:r>
              <a:rPr lang="da-DK" dirty="0"/>
              <a:t>nyhedsbrevet</a:t>
            </a:r>
          </a:p>
          <a:p>
            <a:pPr lvl="1"/>
            <a:r>
              <a:rPr lang="da-DK" dirty="0"/>
              <a:t>Vinderne får direkte besked på et af medierne mandag 8. marts</a:t>
            </a:r>
          </a:p>
          <a:p>
            <a:endParaRPr lang="da-DK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565DDDD8-D2C3-42CB-9353-016A4B20A0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672" y="-90964"/>
            <a:ext cx="1477328" cy="1477328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962CEA1E-4037-47F8-BF2C-51F2919B2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822" y="5070736"/>
            <a:ext cx="2312684" cy="1760602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EFC44D31-7FAE-4E49-B2B3-2FF666E664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6470" y="4921327"/>
            <a:ext cx="1746034" cy="1820673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43159C45-5E15-4493-BE0F-1146AB33A63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806" y="3803594"/>
            <a:ext cx="1534530" cy="576727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31F09ECB-134F-4F5D-BD00-E63BA72217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5471" y="3755026"/>
            <a:ext cx="1091024" cy="1091024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2250A760-3BB9-41F8-ADC0-EAF3A35EA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96458" y="3722401"/>
            <a:ext cx="4136121" cy="1091024"/>
          </a:xfrm>
          <a:prstGeom prst="rect">
            <a:avLst/>
          </a:prstGeom>
        </p:spPr>
      </p:pic>
      <p:sp>
        <p:nvSpPr>
          <p:cNvPr id="11" name="Tekstfelt 10">
            <a:extLst>
              <a:ext uri="{FF2B5EF4-FFF2-40B4-BE49-F238E27FC236}">
                <a16:creationId xmlns:a16="http://schemas.microsoft.com/office/drawing/2014/main" id="{FE1C4496-41ED-49CA-9104-3D4B41892765}"/>
              </a:ext>
            </a:extLst>
          </p:cNvPr>
          <p:cNvSpPr txBox="1"/>
          <p:nvPr/>
        </p:nvSpPr>
        <p:spPr>
          <a:xfrm>
            <a:off x="7135395" y="4631334"/>
            <a:ext cx="20159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Tilmeld dig nyhedsbrevet og få invitationer til fede events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55B2B976-39F3-4A12-A815-C5B8839491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86390" y="4577205"/>
            <a:ext cx="1316323" cy="1338262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07DCDDB0-BE93-4B3C-AA5C-F891BFBF67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7936" y="3790774"/>
            <a:ext cx="1122926" cy="1091025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D362F90F-D2E2-40B0-B8C4-EA1987FE46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37885" y="3619452"/>
            <a:ext cx="880211" cy="94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916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559BAB-3A4A-442E-B2B2-936B0B3623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1378" y="-484960"/>
            <a:ext cx="8769350" cy="3771900"/>
          </a:xfrm>
        </p:spPr>
        <p:txBody>
          <a:bodyPr>
            <a:normAutofit/>
          </a:bodyPr>
          <a:lstStyle/>
          <a:p>
            <a:r>
              <a:rPr lang="da-DK" dirty="0">
                <a:solidFill>
                  <a:schemeClr val="bg2">
                    <a:lumMod val="50000"/>
                  </a:schemeClr>
                </a:solidFill>
              </a:rPr>
              <a:t>Potentielle fremtidige arbejdspladser</a:t>
            </a:r>
            <a:br>
              <a:rPr lang="da-DK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da-DK" sz="2700" dirty="0">
                <a:solidFill>
                  <a:schemeClr val="accent2">
                    <a:lumMod val="75000"/>
                  </a:schemeClr>
                </a:solidFill>
              </a:rPr>
              <a:t>og potentielle fremtidige arbejdspladser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FC0AE627-8296-442E-AC40-8B1106E97B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78" y="3571061"/>
            <a:ext cx="9159337" cy="2834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7138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559BAB-3A4A-442E-B2B2-936B0B3623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77190" y="0"/>
            <a:ext cx="11075670" cy="1231900"/>
          </a:xfrm>
        </p:spPr>
        <p:txBody>
          <a:bodyPr>
            <a:normAutofit/>
          </a:bodyPr>
          <a:lstStyle/>
          <a:p>
            <a:pPr algn="l"/>
            <a:r>
              <a:rPr lang="da-DK" dirty="0"/>
              <a:t>       </a:t>
            </a:r>
            <a:r>
              <a:rPr lang="da-DK" dirty="0">
                <a:solidFill>
                  <a:schemeClr val="bg2">
                    <a:lumMod val="50000"/>
                  </a:schemeClr>
                </a:solidFill>
              </a:rPr>
              <a:t>Hvem er jeg?</a:t>
            </a:r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235F6896-271C-4D58-9ADC-9C10C4F05B31}"/>
              </a:ext>
            </a:extLst>
          </p:cNvPr>
          <p:cNvSpPr txBox="1"/>
          <p:nvPr/>
        </p:nvSpPr>
        <p:spPr>
          <a:xfrm>
            <a:off x="522514" y="1567543"/>
            <a:ext cx="272142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Thomas Bransager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183C609A-DCD2-41CF-A0E6-C8EFF3C4D2BB}"/>
              </a:ext>
            </a:extLst>
          </p:cNvPr>
          <p:cNvSpPr txBox="1"/>
          <p:nvPr/>
        </p:nvSpPr>
        <p:spPr>
          <a:xfrm>
            <a:off x="3396343" y="1611086"/>
            <a:ext cx="24601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Klara Venning Bruun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D239C790-2ECE-45F3-A07C-6C34030FB897}"/>
              </a:ext>
            </a:extLst>
          </p:cNvPr>
          <p:cNvSpPr txBox="1"/>
          <p:nvPr/>
        </p:nvSpPr>
        <p:spPr>
          <a:xfrm>
            <a:off x="6683829" y="1611086"/>
            <a:ext cx="293914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Anne Sofie Brund</a:t>
            </a:r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61853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559BAB-3A4A-442E-B2B2-936B0B3623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11075670" cy="1231900"/>
          </a:xfrm>
        </p:spPr>
        <p:txBody>
          <a:bodyPr>
            <a:normAutofit fontScale="90000"/>
          </a:bodyPr>
          <a:lstStyle/>
          <a:p>
            <a:pPr algn="l"/>
            <a:r>
              <a:rPr lang="da-DK" sz="4900" dirty="0">
                <a:solidFill>
                  <a:schemeClr val="bg2">
                    <a:lumMod val="50000"/>
                  </a:schemeClr>
                </a:solidFill>
              </a:rPr>
              <a:t>Stemningsbilleder fra </a:t>
            </a:r>
            <a:r>
              <a:rPr lang="da-DK" sz="4900" dirty="0" err="1">
                <a:solidFill>
                  <a:schemeClr val="bg2">
                    <a:lumMod val="50000"/>
                  </a:schemeClr>
                </a:solidFill>
              </a:rPr>
              <a:t>Dairy</a:t>
            </a:r>
            <a:r>
              <a:rPr lang="da-DK" sz="49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da-DK" sz="4900" dirty="0" err="1">
                <a:solidFill>
                  <a:schemeClr val="bg2">
                    <a:lumMod val="50000"/>
                  </a:schemeClr>
                </a:solidFill>
              </a:rPr>
              <a:t>Careers</a:t>
            </a:r>
            <a:r>
              <a:rPr lang="da-DK" sz="4900" dirty="0">
                <a:solidFill>
                  <a:schemeClr val="bg2">
                    <a:lumMod val="50000"/>
                  </a:schemeClr>
                </a:solidFill>
              </a:rPr>
              <a:t> events</a:t>
            </a:r>
            <a:r>
              <a:rPr lang="da-DK" dirty="0"/>
              <a:t>	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A30D7975-B265-4F50-A7BB-B924728333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884" y="3887669"/>
            <a:ext cx="2880000" cy="1920000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A907DCE6-15DB-45E1-AE4E-DD02B7D48227}"/>
              </a:ext>
            </a:extLst>
          </p:cNvPr>
          <p:cNvSpPr txBox="1"/>
          <p:nvPr/>
        </p:nvSpPr>
        <p:spPr>
          <a:xfrm>
            <a:off x="1664299" y="3287242"/>
            <a:ext cx="30436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Ambassadørevent og </a:t>
            </a:r>
            <a:r>
              <a:rPr kumimoji="0" lang="da-DK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Dairy</a:t>
            </a: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Game</a:t>
            </a: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CE55C96F-395E-4105-8794-B42EB91982B2}"/>
              </a:ext>
            </a:extLst>
          </p:cNvPr>
          <p:cNvSpPr txBox="1"/>
          <p:nvPr/>
        </p:nvSpPr>
        <p:spPr>
          <a:xfrm>
            <a:off x="6011105" y="3316124"/>
            <a:ext cx="32814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Gymnasiebesøg med </a:t>
            </a:r>
            <a:r>
              <a:rPr kumimoji="0" lang="da-DK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Dairy</a:t>
            </a: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Game</a:t>
            </a:r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C1E1252E-449C-412B-899E-610554FDE98B}"/>
              </a:ext>
            </a:extLst>
          </p:cNvPr>
          <p:cNvSpPr txBox="1"/>
          <p:nvPr/>
        </p:nvSpPr>
        <p:spPr>
          <a:xfrm>
            <a:off x="6776277" y="5871383"/>
            <a:ext cx="32814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Bod på Bachelor Åbent Hus sidste år</a:t>
            </a:r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101FF626-1329-4D2D-920E-E0D4B752C29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111"/>
          <a:stretch/>
        </p:blipFill>
        <p:spPr>
          <a:xfrm>
            <a:off x="1746128" y="3887669"/>
            <a:ext cx="2880000" cy="1920001"/>
          </a:xfrm>
          <a:prstGeom prst="rect">
            <a:avLst/>
          </a:prstGeom>
        </p:spPr>
      </p:pic>
      <p:sp>
        <p:nvSpPr>
          <p:cNvPr id="18" name="Tekstfelt 17">
            <a:extLst>
              <a:ext uri="{FF2B5EF4-FFF2-40B4-BE49-F238E27FC236}">
                <a16:creationId xmlns:a16="http://schemas.microsoft.com/office/drawing/2014/main" id="{456530C8-0E55-446E-83E8-04809AAA8E27}"/>
              </a:ext>
            </a:extLst>
          </p:cNvPr>
          <p:cNvSpPr txBox="1"/>
          <p:nvPr/>
        </p:nvSpPr>
        <p:spPr>
          <a:xfrm>
            <a:off x="478734" y="5809888"/>
            <a:ext cx="4550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1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Besøg på mikrobryggeri Theodor Schiøtz i Odense</a:t>
            </a:r>
          </a:p>
        </p:txBody>
      </p:sp>
      <p:pic>
        <p:nvPicPr>
          <p:cNvPr id="22" name="Billede 21">
            <a:extLst>
              <a:ext uri="{FF2B5EF4-FFF2-40B4-BE49-F238E27FC236}">
                <a16:creationId xmlns:a16="http://schemas.microsoft.com/office/drawing/2014/main" id="{CB440734-4B3D-48B0-BAB2-51CF8FCF7F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363" y="1361842"/>
            <a:ext cx="2563233" cy="1922425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A964FF35-DDCD-4A54-AF11-1BFA4D5EA1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22" y="1372295"/>
            <a:ext cx="2915743" cy="1943829"/>
          </a:xfrm>
          <a:prstGeom prst="rect">
            <a:avLst/>
          </a:prstGeom>
          <a:effectLst>
            <a:innerShdw blurRad="114300">
              <a:prstClr val="black"/>
            </a:innerShd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2157486792"/>
      </p:ext>
    </p:extLst>
  </p:cSld>
  <p:clrMapOvr>
    <a:masterClrMapping/>
  </p:clrMapOvr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1_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ræsentation_Landscape_Liquid">
  <a:themeElements>
    <a:clrScheme name="GEA CD2008">
      <a:dk1>
        <a:srgbClr val="000000"/>
      </a:dk1>
      <a:lt1>
        <a:srgbClr val="FFFFFF"/>
      </a:lt1>
      <a:dk2>
        <a:srgbClr val="878787"/>
      </a:dk2>
      <a:lt2>
        <a:srgbClr val="FFFFFF"/>
      </a:lt2>
      <a:accent1>
        <a:srgbClr val="009EE0"/>
      </a:accent1>
      <a:accent2>
        <a:srgbClr val="004E8F"/>
      </a:accent2>
      <a:accent3>
        <a:srgbClr val="005645"/>
      </a:accent3>
      <a:accent4>
        <a:srgbClr val="EE7D11"/>
      </a:accent4>
      <a:accent5>
        <a:srgbClr val="009534"/>
      </a:accent5>
      <a:accent6>
        <a:srgbClr val="FABA00"/>
      </a:accent6>
      <a:hlink>
        <a:srgbClr val="878787"/>
      </a:hlink>
      <a:folHlink>
        <a:srgbClr val="878787"/>
      </a:folHlink>
    </a:clrScheme>
    <a:fontScheme name="Huppmann-TBS Wor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 w="9525"/>
      </a:spPr>
      <a:bodyPr rtlCol="0" anchor="ctr"/>
      <a:lstStyle>
        <a:defPPr algn="ctr">
          <a:defRPr sz="2000"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  <a:ln w="9525">
          <a:noFill/>
          <a:miter lim="800000"/>
          <a:headEnd/>
          <a:tailEnd/>
        </a:ln>
        <a:effectLst/>
      </a:spPr>
      <a:bodyPr vert="horz" wrap="square" lIns="0" tIns="0" rIns="0" bIns="0" numCol="1" rtlCol="0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15000"/>
          </a:spcBef>
          <a:spcAft>
            <a:spcPct val="15000"/>
          </a:spcAft>
          <a:buClr>
            <a:schemeClr val="tx2"/>
          </a:buClr>
          <a:buSzPct val="110000"/>
          <a:buFont typeface="Arial" pitchFamily="34" charset="0"/>
          <a:buNone/>
          <a:tabLst/>
          <a:defRPr kumimoji="0" sz="2000" b="0" i="0" u="none" strike="noStrike" kern="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+mj-lt"/>
            <a:ea typeface="+mn-ea"/>
            <a:cs typeface="+mn-cs"/>
          </a:defRPr>
        </a:defPPr>
      </a:lstStyle>
    </a:txDef>
  </a:objectDefaults>
  <a:extraClrSchemeLst>
    <a:extraClrScheme>
      <a:clrScheme name="Larissa-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rissa-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8">
        <a:dk1>
          <a:srgbClr val="262626"/>
        </a:dk1>
        <a:lt1>
          <a:srgbClr val="FFFFFF"/>
        </a:lt1>
        <a:dk2>
          <a:srgbClr val="FFFFFF"/>
        </a:dk2>
        <a:lt2>
          <a:srgbClr val="808080"/>
        </a:lt2>
        <a:accent1>
          <a:srgbClr val="FFCC00"/>
        </a:accent1>
        <a:accent2>
          <a:srgbClr val="005FA9"/>
        </a:accent2>
        <a:accent3>
          <a:srgbClr val="FFFFFF"/>
        </a:accent3>
        <a:accent4>
          <a:srgbClr val="1F1F1F"/>
        </a:accent4>
        <a:accent5>
          <a:srgbClr val="FFE2AA"/>
        </a:accent5>
        <a:accent6>
          <a:srgbClr val="005599"/>
        </a:accent6>
        <a:hlink>
          <a:srgbClr val="FF6600"/>
        </a:hlink>
        <a:folHlink>
          <a:srgbClr val="00CC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-Design 9">
        <a:dk1>
          <a:srgbClr val="262626"/>
        </a:dk1>
        <a:lt1>
          <a:srgbClr val="FFFFFF"/>
        </a:lt1>
        <a:dk2>
          <a:srgbClr val="FFFFFF"/>
        </a:dk2>
        <a:lt2>
          <a:srgbClr val="808080"/>
        </a:lt2>
        <a:accent1>
          <a:srgbClr val="005FA9"/>
        </a:accent1>
        <a:accent2>
          <a:srgbClr val="FFCC00"/>
        </a:accent2>
        <a:accent3>
          <a:srgbClr val="FFFFFF"/>
        </a:accent3>
        <a:accent4>
          <a:srgbClr val="1F1F1F"/>
        </a:accent4>
        <a:accent5>
          <a:srgbClr val="AAB6D1"/>
        </a:accent5>
        <a:accent6>
          <a:srgbClr val="E7B900"/>
        </a:accent6>
        <a:hlink>
          <a:srgbClr val="FF6600"/>
        </a:hlink>
        <a:folHlink>
          <a:srgbClr val="00CC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569</TotalTime>
  <Words>173</Words>
  <Application>Microsoft Office PowerPoint</Application>
  <PresentationFormat>Widescreen</PresentationFormat>
  <Paragraphs>33</Paragraphs>
  <Slides>5</Slides>
  <Notes>2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7</vt:i4>
      </vt:variant>
      <vt:variant>
        <vt:lpstr>Tema</vt:lpstr>
      </vt:variant>
      <vt:variant>
        <vt:i4>3</vt:i4>
      </vt:variant>
      <vt:variant>
        <vt:lpstr>Slidetitler</vt:lpstr>
      </vt:variant>
      <vt:variant>
        <vt:i4>5</vt:i4>
      </vt:variant>
    </vt:vector>
  </HeadingPairs>
  <TitlesOfParts>
    <vt:vector size="15" baseType="lpstr">
      <vt:lpstr>Arial</vt:lpstr>
      <vt:lpstr>Bookman Old Style</vt:lpstr>
      <vt:lpstr>Calibri</vt:lpstr>
      <vt:lpstr>Gill Sans MT</vt:lpstr>
      <vt:lpstr>Times New Roman</vt:lpstr>
      <vt:lpstr>Wingdings</vt:lpstr>
      <vt:lpstr>Wingdings 3</vt:lpstr>
      <vt:lpstr>1_Office-tema</vt:lpstr>
      <vt:lpstr>Præsentation_Landscape_Liquid</vt:lpstr>
      <vt:lpstr>Origin</vt:lpstr>
      <vt:lpstr>Velkommen til  BECOME A GLOBAL FOOD &amp; DAIRY EXPERT tjek også www.dairy-career.dk</vt:lpstr>
      <vt:lpstr>Vær med i lodtrækningen</vt:lpstr>
      <vt:lpstr>Potentielle fremtidige arbejdspladser og potentielle fremtidige arbejdspladser</vt:lpstr>
      <vt:lpstr>       Hvem er jeg?</vt:lpstr>
      <vt:lpstr>Stemningsbilleder fra Dairy Careers events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Jette Rohde</dc:creator>
  <cp:lastModifiedBy>Jette Rohde</cp:lastModifiedBy>
  <cp:revision>29</cp:revision>
  <dcterms:created xsi:type="dcterms:W3CDTF">2020-05-26T08:33:46Z</dcterms:created>
  <dcterms:modified xsi:type="dcterms:W3CDTF">2021-03-02T09:01:56Z</dcterms:modified>
</cp:coreProperties>
</file>